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1pPr>
    <a:lvl2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2pPr>
    <a:lvl3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3pPr>
    <a:lvl4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4pPr>
    <a:lvl5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5pPr>
    <a:lvl6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6pPr>
    <a:lvl7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7pPr>
    <a:lvl8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8pPr>
    <a:lvl9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06" name="Shape 1606"/>
          <p:cNvSpPr/>
          <p:nvPr>
            <p:ph type="sldImg"/>
          </p:nvPr>
        </p:nvSpPr>
        <p:spPr>
          <a:xfrm>
            <a:off x="1143000" y="685800"/>
            <a:ext cx="4572000" cy="3429000"/>
          </a:xfrm>
          <a:prstGeom prst="rect">
            <a:avLst/>
          </a:prstGeom>
        </p:spPr>
        <p:txBody>
          <a:bodyPr/>
          <a:lstStyle/>
          <a:p>
            <a:pPr/>
          </a:p>
        </p:txBody>
      </p:sp>
      <p:sp>
        <p:nvSpPr>
          <p:cNvPr id="1607" name="Shape 16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4" name="Shape 1614"/>
          <p:cNvSpPr/>
          <p:nvPr>
            <p:ph type="sldImg"/>
          </p:nvPr>
        </p:nvSpPr>
        <p:spPr>
          <a:prstGeom prst="rect">
            <a:avLst/>
          </a:prstGeom>
        </p:spPr>
        <p:txBody>
          <a:bodyPr/>
          <a:lstStyle/>
          <a:p>
            <a:pPr/>
          </a:p>
        </p:txBody>
      </p:sp>
      <p:sp>
        <p:nvSpPr>
          <p:cNvPr id="1615" name="Shape 1615"/>
          <p:cNvSpPr/>
          <p:nvPr>
            <p:ph type="body" sz="quarter" idx="1"/>
          </p:nvPr>
        </p:nvSpPr>
        <p:spPr>
          <a:prstGeom prst="rect">
            <a:avLst/>
          </a:prstGeom>
        </p:spPr>
        <p:txBody>
          <a:bodyPr/>
          <a:lstStyle/>
          <a:p>
            <a:pPr/>
            <a:r>
              <a:t>Bienvenue à tous et merci d’avoir choisi de venir ici ce soir pour assister à une petite conférence sans prétention que vous propose pour la deuxième fois les adhérents du Pôle Santé des Bastides, qui, je vous le rappelle, n’est pas qu’un regroupement de professionnels de soins mais une association loi 1901 qui accueille aussi des usagers de soins qui participent avec eux non seulement à la gestion de leur fonctionnement en commun  mais aussi à la réflexion et la mise en place de projets comme celui de ces échanges de ce soir. Merci en particulier aux intervenants  que nous allons vous présenter et qui participent bénévolement et volontairement à cette soirée.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9" name="Shape 1619"/>
          <p:cNvSpPr/>
          <p:nvPr>
            <p:ph type="sldImg"/>
          </p:nvPr>
        </p:nvSpPr>
        <p:spPr>
          <a:prstGeom prst="rect">
            <a:avLst/>
          </a:prstGeom>
        </p:spPr>
        <p:txBody>
          <a:bodyPr/>
          <a:lstStyle/>
          <a:p>
            <a:pPr/>
          </a:p>
        </p:txBody>
      </p:sp>
      <p:sp>
        <p:nvSpPr>
          <p:cNvPr id="1620" name="Shape 1620"/>
          <p:cNvSpPr/>
          <p:nvPr>
            <p:ph type="body" sz="quarter" idx="1"/>
          </p:nvPr>
        </p:nvSpPr>
        <p:spPr>
          <a:prstGeom prst="rect">
            <a:avLst/>
          </a:prstGeom>
        </p:spPr>
        <p:txBody>
          <a:bodyPr/>
          <a:lstStyle/>
          <a:p>
            <a:pPr/>
            <a:r>
              <a:t>L’an dernier, pour la première conf, nous avions parlé d’hygiène de vie à travers l’alimentation et la diététique. Ce soir, nous parlerons des addictions, et plus particulièrement de deux d’entre elles qui sont tellement dans notre quotidien qu’on ne les voit parfois même plus et qu’on les banalise. Je veux parler de l’alcool et du cannabis.</a:t>
            </a:r>
          </a:p>
          <a:p>
            <a:pPr/>
            <a:r>
              <a:t>Pour animer ce débat, nous avons invité quelques « experts » de l’addiction, comme par exemple :</a:t>
            </a:r>
          </a:p>
          <a:p>
            <a:pPr/>
            <a:r>
              <a:t>- des soignants comme le Dr Claudine LASBASSES, qui assure des consultations d’addictologie à l’hôpital de Mont de Marsan, et Mme ANQUETIL, psychologue qui a travaillé longtemps au sein du réseau ANPAA dont on vous parlera sans doute, </a:t>
            </a:r>
          </a:p>
          <a:p>
            <a:pPr marL="220578" indent="-220578">
              <a:buSzPct val="100000"/>
              <a:buChar char="-"/>
            </a:pPr>
            <a:r>
              <a:t>de simples personnes directement ou indirectement témoins d’une addiction et qui s’adresseront à nous tout à l’heure pour illustrer chacun à sa façon un de ces problèmes</a:t>
            </a:r>
          </a:p>
          <a:p>
            <a:pPr marL="220578" indent="-220578">
              <a:buSzPct val="100000"/>
              <a:buChar char="-"/>
            </a:pPr>
            <a:r>
              <a:t>des experts de la loi bien sur, comme Mme PEPIN de la gendarmerie de Saint-Justin, puisque derrière ces addictions il y a des cadres réglementaires, judiciaires, pénaux</a:t>
            </a:r>
          </a:p>
          <a:p>
            <a:pPr marL="220578" indent="-220578">
              <a:buSzPct val="100000"/>
              <a:buChar char="-"/>
            </a:pPr>
            <a:r>
              <a:t>d’autres enfin, dans la salle, qui ont répondu à notre invitation et pourront nous apporter leur expérience ou leur éclairage. Je vois bien sur quelques médecins, quelques pharmaciennes, mais tout le monde est invité à parler et poser des questions.</a:t>
            </a:r>
          </a:p>
          <a:p>
            <a:pPr/>
          </a:p>
          <a:p>
            <a:pPr/>
            <a:r>
              <a:t>Je vous propose donc d’articuler cette conférence en deux temps qui se dérouleront chacun un peu sur le même mode : </a:t>
            </a:r>
          </a:p>
          <a:p>
            <a:pPr marL="220578" indent="-220578">
              <a:buSzPct val="100000"/>
              <a:buChar char="-"/>
            </a:pPr>
            <a:r>
              <a:t>illustration de l’addiction à partir d’un témoignage, </a:t>
            </a:r>
          </a:p>
          <a:p>
            <a:pPr marL="220578" indent="-220578">
              <a:buSzPct val="100000"/>
              <a:buChar char="-"/>
            </a:pPr>
            <a:r>
              <a:t>suivi des commentaires d’un expert médical et paramédical, </a:t>
            </a:r>
          </a:p>
          <a:p>
            <a:pPr marL="220578" indent="-220578">
              <a:buSzPct val="100000"/>
              <a:buChar char="-"/>
            </a:pPr>
            <a:r>
              <a:t>puis de ceux de l’expert judiciaire </a:t>
            </a:r>
          </a:p>
          <a:p>
            <a:pPr marL="220578" indent="-220578">
              <a:buSzPct val="100000"/>
              <a:buChar char="-"/>
            </a:pPr>
            <a:r>
              <a:t>et enfin une libre interaction entre eux et la salle</a:t>
            </a:r>
          </a:p>
          <a:p>
            <a:pPr/>
          </a:p>
          <a:p>
            <a:pPr/>
            <a:r>
              <a:t>Nous avons choisi de commencer de parler d’abord d’alcool pour la première heure et du cannabis ensuite.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4" name="Shape 1624"/>
          <p:cNvSpPr/>
          <p:nvPr>
            <p:ph type="sldImg"/>
          </p:nvPr>
        </p:nvSpPr>
        <p:spPr>
          <a:prstGeom prst="rect">
            <a:avLst/>
          </a:prstGeom>
        </p:spPr>
        <p:txBody>
          <a:bodyPr/>
          <a:lstStyle/>
          <a:p>
            <a:pPr/>
          </a:p>
        </p:txBody>
      </p:sp>
      <p:sp>
        <p:nvSpPr>
          <p:cNvPr id="1625" name="Shape 1625"/>
          <p:cNvSpPr/>
          <p:nvPr>
            <p:ph type="body" sz="quarter" idx="1"/>
          </p:nvPr>
        </p:nvSpPr>
        <p:spPr>
          <a:prstGeom prst="rect">
            <a:avLst/>
          </a:prstGeom>
        </p:spPr>
        <p:txBody>
          <a:bodyPr/>
          <a:lstStyle/>
          <a:p>
            <a:pPr/>
            <a:r>
              <a:t>En fin de soirée, pour vous remercier d’être venu et pour clôturer cette soirée, nous vous proposerons quelques cocktails sans danger pour reprendre la route, mais pas comme sur cette vielle réclame authentique d’après guerre pour laquelle toutes les occasions étaient bonnes pour faire boire les gens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e de titre">
    <p:spTree>
      <p:nvGrpSpPr>
        <p:cNvPr id="1" name=""/>
        <p:cNvGrpSpPr/>
        <p:nvPr/>
      </p:nvGrpSpPr>
      <p:grpSpPr>
        <a:xfrm>
          <a:off x="0" y="0"/>
          <a:ext cx="0" cy="0"/>
          <a:chOff x="0" y="0"/>
          <a:chExt cx="0" cy="0"/>
        </a:xfrm>
      </p:grpSpPr>
      <p:sp>
        <p:nvSpPr>
          <p:cNvPr id="11" name="Texte du titre"/>
          <p:cNvSpPr txBox="1"/>
          <p:nvPr>
            <p:ph type="title"/>
          </p:nvPr>
        </p:nvSpPr>
        <p:spPr>
          <a:xfrm>
            <a:off x="685800" y="1844679"/>
            <a:ext cx="7772400" cy="2041524"/>
          </a:xfrm>
          <a:prstGeom prst="rect">
            <a:avLst/>
          </a:prstGeom>
        </p:spPr>
        <p:txBody>
          <a:bodyPr/>
          <a:lstStyle/>
          <a:p>
            <a:pPr/>
            <a:r>
              <a:t>Texte du titre</a:t>
            </a:r>
          </a:p>
        </p:txBody>
      </p:sp>
      <p:sp>
        <p:nvSpPr>
          <p:cNvPr id="12" name="Texte niveau 1…"/>
          <p:cNvSpPr txBox="1"/>
          <p:nvPr>
            <p:ph type="body" sz="half" idx="1"/>
          </p:nvPr>
        </p:nvSpPr>
        <p:spPr>
          <a:xfrm>
            <a:off x="1371600" y="3886201"/>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89" name="Texte du titre"/>
          <p:cNvSpPr txBox="1"/>
          <p:nvPr>
            <p:ph type="title"/>
          </p:nvPr>
        </p:nvSpPr>
        <p:spPr>
          <a:prstGeom prst="rect">
            <a:avLst/>
          </a:prstGeom>
        </p:spPr>
        <p:txBody>
          <a:bodyPr/>
          <a:lstStyle/>
          <a:p>
            <a:pPr/>
            <a:r>
              <a:t>Texte du titre</a:t>
            </a:r>
          </a:p>
        </p:txBody>
      </p:sp>
      <p:sp>
        <p:nvSpPr>
          <p:cNvPr id="90"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875"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876"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7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884" name="Texte du titre"/>
          <p:cNvSpPr txBox="1"/>
          <p:nvPr>
            <p:ph type="title"/>
          </p:nvPr>
        </p:nvSpPr>
        <p:spPr>
          <a:xfrm>
            <a:off x="456479" y="88022"/>
            <a:ext cx="8229601" cy="151630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885" name="Texte niveau 1…"/>
          <p:cNvSpPr txBox="1"/>
          <p:nvPr>
            <p:ph type="body" idx="1"/>
          </p:nvPr>
        </p:nvSpPr>
        <p:spPr>
          <a:xfrm>
            <a:off x="456479" y="1604331"/>
            <a:ext cx="8229601" cy="5253669"/>
          </a:xfrm>
          <a:prstGeom prst="rect">
            <a:avLst/>
          </a:prstGeom>
        </p:spPr>
        <p:txBody>
          <a:bodyPr lIns="0" tIns="0" rIns="0" bIns="0"/>
          <a:lstStyle>
            <a:lvl1pPr marL="308254" indent="-308254" defTabSz="914400">
              <a:spcBef>
                <a:spcPts val="1200"/>
              </a:spcBef>
              <a:buSzTx/>
              <a:buFontTx/>
              <a:buNone/>
              <a:defRPr sz="2900">
                <a:latin typeface="Arial"/>
                <a:ea typeface="Arial"/>
                <a:cs typeface="Arial"/>
                <a:sym typeface="Arial"/>
              </a:defRPr>
            </a:lvl1pPr>
            <a:lvl2pPr marL="708988" indent="-297972" defTabSz="914400">
              <a:spcBef>
                <a:spcPts val="1200"/>
              </a:spcBef>
              <a:buFontTx/>
              <a:defRPr sz="2900">
                <a:latin typeface="Arial"/>
                <a:ea typeface="Arial"/>
                <a:cs typeface="Arial"/>
                <a:sym typeface="Arial"/>
              </a:defRPr>
            </a:lvl2pPr>
            <a:lvl3pPr marL="1092880" indent="-270897" defTabSz="914400">
              <a:spcBef>
                <a:spcPts val="1200"/>
              </a:spcBef>
              <a:buFontTx/>
              <a:defRPr sz="2900">
                <a:latin typeface="Arial"/>
                <a:ea typeface="Arial"/>
                <a:cs typeface="Arial"/>
                <a:sym typeface="Arial"/>
              </a:defRPr>
            </a:lvl3pPr>
            <a:lvl4pPr marL="1564098" indent="-331096" defTabSz="914400">
              <a:spcBef>
                <a:spcPts val="1200"/>
              </a:spcBef>
              <a:buFontTx/>
              <a:defRPr sz="2900">
                <a:latin typeface="Arial"/>
                <a:ea typeface="Arial"/>
                <a:cs typeface="Arial"/>
                <a:sym typeface="Arial"/>
              </a:defRPr>
            </a:lvl4pPr>
            <a:lvl5pPr marL="1975099" indent="-331097"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8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893" name="Texte du titre"/>
          <p:cNvSpPr txBox="1"/>
          <p:nvPr>
            <p:ph type="title"/>
          </p:nvPr>
        </p:nvSpPr>
        <p:spPr>
          <a:xfrm>
            <a:off x="722880" y="4406948"/>
            <a:ext cx="7771680" cy="2451052"/>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894"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9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902" name="Texte du titre"/>
          <p:cNvSpPr txBox="1"/>
          <p:nvPr>
            <p:ph type="title"/>
          </p:nvPr>
        </p:nvSpPr>
        <p:spPr>
          <a:xfrm>
            <a:off x="456479" y="88022"/>
            <a:ext cx="8229601" cy="151630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903" name="Texte niveau 1…"/>
          <p:cNvSpPr txBox="1"/>
          <p:nvPr>
            <p:ph type="body" sz="half" idx="1"/>
          </p:nvPr>
        </p:nvSpPr>
        <p:spPr>
          <a:xfrm>
            <a:off x="456481" y="1604331"/>
            <a:ext cx="4044961" cy="5253669"/>
          </a:xfrm>
          <a:prstGeom prst="rect">
            <a:avLst/>
          </a:prstGeom>
        </p:spPr>
        <p:txBody>
          <a:bodyPr lIns="0" tIns="0" rIns="0" bIns="0"/>
          <a:lstStyle>
            <a:lvl1pPr marL="308254" indent="-308254" defTabSz="914400">
              <a:spcBef>
                <a:spcPts val="1200"/>
              </a:spcBef>
              <a:buSzTx/>
              <a:buFontTx/>
              <a:buNone/>
              <a:defRPr sz="2500">
                <a:latin typeface="Arial"/>
                <a:ea typeface="Arial"/>
                <a:cs typeface="Arial"/>
                <a:sym typeface="Arial"/>
              </a:defRPr>
            </a:lvl1pPr>
            <a:lvl2pPr marL="702917" indent="-291901" defTabSz="914400">
              <a:spcBef>
                <a:spcPts val="1200"/>
              </a:spcBef>
              <a:buFontTx/>
              <a:defRPr sz="2500">
                <a:latin typeface="Arial"/>
                <a:ea typeface="Arial"/>
                <a:cs typeface="Arial"/>
                <a:sym typeface="Arial"/>
              </a:defRPr>
            </a:lvl2pPr>
            <a:lvl3pPr marL="1107411" indent="-285428" defTabSz="914400">
              <a:spcBef>
                <a:spcPts val="1200"/>
              </a:spcBef>
              <a:buFontTx/>
              <a:defRPr sz="2500">
                <a:latin typeface="Arial"/>
                <a:ea typeface="Arial"/>
                <a:cs typeface="Arial"/>
                <a:sym typeface="Arial"/>
              </a:defRPr>
            </a:lvl3pPr>
            <a:lvl4pPr marL="1554108" indent="-321106" defTabSz="914400">
              <a:spcBef>
                <a:spcPts val="1200"/>
              </a:spcBef>
              <a:buFontTx/>
              <a:defRPr sz="2500">
                <a:latin typeface="Arial"/>
                <a:ea typeface="Arial"/>
                <a:cs typeface="Arial"/>
                <a:sym typeface="Arial"/>
              </a:defRPr>
            </a:lvl4pPr>
            <a:lvl5pPr marL="1965108" indent="-321106"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0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911" name="Texte du titre"/>
          <p:cNvSpPr txBox="1"/>
          <p:nvPr>
            <p:ph type="title"/>
          </p:nvPr>
        </p:nvSpPr>
        <p:spPr>
          <a:xfrm>
            <a:off x="457922" y="257221"/>
            <a:ext cx="8229601" cy="117791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912" name="Texte niveau 1…"/>
          <p:cNvSpPr txBox="1"/>
          <p:nvPr>
            <p:ph type="body" sz="quarter" idx="1"/>
          </p:nvPr>
        </p:nvSpPr>
        <p:spPr>
          <a:xfrm>
            <a:off x="457920" y="1435131"/>
            <a:ext cx="4039200" cy="739498"/>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1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920" name="Texte du titre"/>
          <p:cNvSpPr txBox="1"/>
          <p:nvPr>
            <p:ph type="title"/>
          </p:nvPr>
        </p:nvSpPr>
        <p:spPr>
          <a:xfrm>
            <a:off x="456479" y="92152"/>
            <a:ext cx="8229601" cy="150804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92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92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935"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936" name="Texte niveau 1…"/>
          <p:cNvSpPr txBox="1"/>
          <p:nvPr>
            <p:ph type="body" idx="1"/>
          </p:nvPr>
        </p:nvSpPr>
        <p:spPr>
          <a:xfrm>
            <a:off x="3575525" y="273633"/>
            <a:ext cx="5112002" cy="6584368"/>
          </a:xfrm>
          <a:prstGeom prst="rect">
            <a:avLst/>
          </a:prstGeom>
        </p:spPr>
        <p:txBody>
          <a:bodyPr lIns="0" tIns="0" rIns="0" bIns="0"/>
          <a:lstStyle>
            <a:lvl1pPr marL="308254" indent="-308254" defTabSz="914400">
              <a:spcBef>
                <a:spcPts val="1200"/>
              </a:spcBef>
              <a:buSzTx/>
              <a:buFontTx/>
              <a:buNone/>
              <a:defRPr sz="2900">
                <a:latin typeface="Arial"/>
                <a:ea typeface="Arial"/>
                <a:cs typeface="Arial"/>
                <a:sym typeface="Arial"/>
              </a:defRPr>
            </a:lvl1pPr>
            <a:lvl2pPr marL="708988" indent="-297972" defTabSz="914400">
              <a:spcBef>
                <a:spcPts val="1200"/>
              </a:spcBef>
              <a:buFontTx/>
              <a:defRPr sz="2900">
                <a:latin typeface="Arial"/>
                <a:ea typeface="Arial"/>
                <a:cs typeface="Arial"/>
                <a:sym typeface="Arial"/>
              </a:defRPr>
            </a:lvl2pPr>
            <a:lvl3pPr marL="1092880" indent="-270897" defTabSz="914400">
              <a:spcBef>
                <a:spcPts val="1200"/>
              </a:spcBef>
              <a:buFontTx/>
              <a:defRPr sz="2900">
                <a:latin typeface="Arial"/>
                <a:ea typeface="Arial"/>
                <a:cs typeface="Arial"/>
                <a:sym typeface="Arial"/>
              </a:defRPr>
            </a:lvl3pPr>
            <a:lvl4pPr marL="1564098" indent="-331096" defTabSz="914400">
              <a:spcBef>
                <a:spcPts val="1200"/>
              </a:spcBef>
              <a:buFontTx/>
              <a:defRPr sz="2900">
                <a:latin typeface="Arial"/>
                <a:ea typeface="Arial"/>
                <a:cs typeface="Arial"/>
                <a:sym typeface="Arial"/>
              </a:defRPr>
            </a:lvl4pPr>
            <a:lvl5pPr marL="1975099" indent="-331097"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3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944"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945"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4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953" name="Texte du titre"/>
          <p:cNvSpPr txBox="1"/>
          <p:nvPr>
            <p:ph type="title"/>
          </p:nvPr>
        </p:nvSpPr>
        <p:spPr>
          <a:xfrm>
            <a:off x="456479" y="88022"/>
            <a:ext cx="8229601" cy="151630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954" name="Texte niveau 1…"/>
          <p:cNvSpPr txBox="1"/>
          <p:nvPr>
            <p:ph type="body" idx="1"/>
          </p:nvPr>
        </p:nvSpPr>
        <p:spPr>
          <a:xfrm>
            <a:off x="456479" y="1604331"/>
            <a:ext cx="8229601" cy="5253669"/>
          </a:xfrm>
          <a:prstGeom prst="rect">
            <a:avLst/>
          </a:prstGeom>
        </p:spPr>
        <p:txBody>
          <a:bodyPr lIns="0" tIns="0" rIns="0" bIns="0"/>
          <a:lstStyle>
            <a:lvl1pPr marL="308254" indent="-308254" defTabSz="914400">
              <a:spcBef>
                <a:spcPts val="1200"/>
              </a:spcBef>
              <a:buSzTx/>
              <a:buFontTx/>
              <a:buNone/>
              <a:defRPr sz="2900">
                <a:latin typeface="Arial"/>
                <a:ea typeface="Arial"/>
                <a:cs typeface="Arial"/>
                <a:sym typeface="Arial"/>
              </a:defRPr>
            </a:lvl1pPr>
            <a:lvl2pPr marL="708988" indent="-297972" defTabSz="914400">
              <a:spcBef>
                <a:spcPts val="1200"/>
              </a:spcBef>
              <a:buFontTx/>
              <a:defRPr sz="2900">
                <a:latin typeface="Arial"/>
                <a:ea typeface="Arial"/>
                <a:cs typeface="Arial"/>
                <a:sym typeface="Arial"/>
              </a:defRPr>
            </a:lvl2pPr>
            <a:lvl3pPr marL="1092880" indent="-270897" defTabSz="914400">
              <a:spcBef>
                <a:spcPts val="1200"/>
              </a:spcBef>
              <a:buFontTx/>
              <a:defRPr sz="2900">
                <a:latin typeface="Arial"/>
                <a:ea typeface="Arial"/>
                <a:cs typeface="Arial"/>
                <a:sym typeface="Arial"/>
              </a:defRPr>
            </a:lvl3pPr>
            <a:lvl4pPr marL="1564098" indent="-331096" defTabSz="914400">
              <a:spcBef>
                <a:spcPts val="1200"/>
              </a:spcBef>
              <a:buFontTx/>
              <a:defRPr sz="2900">
                <a:latin typeface="Arial"/>
                <a:ea typeface="Arial"/>
                <a:cs typeface="Arial"/>
                <a:sym typeface="Arial"/>
              </a:defRPr>
            </a:lvl4pPr>
            <a:lvl5pPr marL="1975099" indent="-331097"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5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98" name="Texte du titre"/>
          <p:cNvSpPr txBox="1"/>
          <p:nvPr>
            <p:ph type="title"/>
          </p:nvPr>
        </p:nvSpPr>
        <p:spPr>
          <a:xfrm>
            <a:off x="6629400" y="0"/>
            <a:ext cx="2057401" cy="6401061"/>
          </a:xfrm>
          <a:prstGeom prst="rect">
            <a:avLst/>
          </a:prstGeom>
        </p:spPr>
        <p:txBody>
          <a:bodyPr/>
          <a:lstStyle/>
          <a:p>
            <a:pPr/>
            <a:r>
              <a:t>Texte du titre</a:t>
            </a:r>
          </a:p>
        </p:txBody>
      </p:sp>
      <p:sp>
        <p:nvSpPr>
          <p:cNvPr id="99" name="Texte niveau 1…"/>
          <p:cNvSpPr txBox="1"/>
          <p:nvPr>
            <p:ph type="body" idx="1"/>
          </p:nvPr>
        </p:nvSpPr>
        <p:spPr>
          <a:xfrm>
            <a:off x="457200" y="274766"/>
            <a:ext cx="6019800" cy="6583235"/>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0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962" name="Texte du titre"/>
          <p:cNvSpPr txBox="1"/>
          <p:nvPr>
            <p:ph type="title"/>
          </p:nvPr>
        </p:nvSpPr>
        <p:spPr>
          <a:xfrm>
            <a:off x="6629758" y="0"/>
            <a:ext cx="2056322" cy="6404527"/>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963" name="Texte niveau 1…"/>
          <p:cNvSpPr txBox="1"/>
          <p:nvPr>
            <p:ph type="body" idx="1"/>
          </p:nvPr>
        </p:nvSpPr>
        <p:spPr>
          <a:xfrm>
            <a:off x="456479" y="273715"/>
            <a:ext cx="6035043" cy="6584286"/>
          </a:xfrm>
          <a:prstGeom prst="rect">
            <a:avLst/>
          </a:prstGeom>
        </p:spPr>
        <p:txBody>
          <a:bodyPr lIns="0" tIns="0" rIns="0" bIns="0"/>
          <a:lstStyle>
            <a:lvl1pPr marL="308254" indent="-308254" defTabSz="914400">
              <a:spcBef>
                <a:spcPts val="1200"/>
              </a:spcBef>
              <a:buSzTx/>
              <a:buFontTx/>
              <a:buNone/>
              <a:defRPr sz="2900">
                <a:latin typeface="Arial"/>
                <a:ea typeface="Arial"/>
                <a:cs typeface="Arial"/>
                <a:sym typeface="Arial"/>
              </a:defRPr>
            </a:lvl1pPr>
            <a:lvl2pPr marL="708988" indent="-297972" defTabSz="914400">
              <a:spcBef>
                <a:spcPts val="1200"/>
              </a:spcBef>
              <a:buFontTx/>
              <a:defRPr sz="2900">
                <a:latin typeface="Arial"/>
                <a:ea typeface="Arial"/>
                <a:cs typeface="Arial"/>
                <a:sym typeface="Arial"/>
              </a:defRPr>
            </a:lvl2pPr>
            <a:lvl3pPr marL="1092880" indent="-270897" defTabSz="914400">
              <a:spcBef>
                <a:spcPts val="1200"/>
              </a:spcBef>
              <a:buFontTx/>
              <a:defRPr sz="2900">
                <a:latin typeface="Arial"/>
                <a:ea typeface="Arial"/>
                <a:cs typeface="Arial"/>
                <a:sym typeface="Arial"/>
              </a:defRPr>
            </a:lvl3pPr>
            <a:lvl4pPr marL="1564098" indent="-331096" defTabSz="914400">
              <a:spcBef>
                <a:spcPts val="1200"/>
              </a:spcBef>
              <a:buFontTx/>
              <a:defRPr sz="2900">
                <a:latin typeface="Arial"/>
                <a:ea typeface="Arial"/>
                <a:cs typeface="Arial"/>
                <a:sym typeface="Arial"/>
              </a:defRPr>
            </a:lvl4pPr>
            <a:lvl5pPr marL="1975099" indent="-331097"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6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971"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972"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7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980" name="Texte du titre"/>
          <p:cNvSpPr txBox="1"/>
          <p:nvPr>
            <p:ph type="title"/>
          </p:nvPr>
        </p:nvSpPr>
        <p:spPr>
          <a:xfrm>
            <a:off x="456479" y="88000"/>
            <a:ext cx="8229601" cy="151633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981" name="Texte niveau 1…"/>
          <p:cNvSpPr txBox="1"/>
          <p:nvPr>
            <p:ph type="body" idx="1"/>
          </p:nvPr>
        </p:nvSpPr>
        <p:spPr>
          <a:xfrm>
            <a:off x="456479" y="1604331"/>
            <a:ext cx="8229601" cy="5253669"/>
          </a:xfrm>
          <a:prstGeom prst="rect">
            <a:avLst/>
          </a:prstGeom>
        </p:spPr>
        <p:txBody>
          <a:bodyPr lIns="0" tIns="0" rIns="0" bIns="0"/>
          <a:lstStyle>
            <a:lvl1pPr marL="308573" indent="-308573" defTabSz="914400">
              <a:spcBef>
                <a:spcPts val="1200"/>
              </a:spcBef>
              <a:buSzTx/>
              <a:buFontTx/>
              <a:buNone/>
              <a:defRPr sz="2900">
                <a:latin typeface="Arial"/>
                <a:ea typeface="Arial"/>
                <a:cs typeface="Arial"/>
                <a:sym typeface="Arial"/>
              </a:defRPr>
            </a:lvl1pPr>
            <a:lvl2pPr marL="709724" indent="-298283" defTabSz="914400">
              <a:spcBef>
                <a:spcPts val="1200"/>
              </a:spcBef>
              <a:buFontTx/>
              <a:defRPr sz="2900">
                <a:latin typeface="Arial"/>
                <a:ea typeface="Arial"/>
                <a:cs typeface="Arial"/>
                <a:sym typeface="Arial"/>
              </a:defRPr>
            </a:lvl2pPr>
            <a:lvl3pPr marL="1094015" indent="-271175" defTabSz="914400">
              <a:spcBef>
                <a:spcPts val="1200"/>
              </a:spcBef>
              <a:buFontTx/>
              <a:defRPr sz="2900">
                <a:latin typeface="Arial"/>
                <a:ea typeface="Arial"/>
                <a:cs typeface="Arial"/>
                <a:sym typeface="Arial"/>
              </a:defRPr>
            </a:lvl3pPr>
            <a:lvl4pPr marL="1565720" indent="-331437" defTabSz="914400">
              <a:spcBef>
                <a:spcPts val="1200"/>
              </a:spcBef>
              <a:buFontTx/>
              <a:defRPr sz="2900">
                <a:latin typeface="Arial"/>
                <a:ea typeface="Arial"/>
                <a:cs typeface="Arial"/>
                <a:sym typeface="Arial"/>
              </a:defRPr>
            </a:lvl4pPr>
            <a:lvl5pPr marL="1977146" indent="-331436"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8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989" name="Texte du titre"/>
          <p:cNvSpPr txBox="1"/>
          <p:nvPr>
            <p:ph type="title"/>
          </p:nvPr>
        </p:nvSpPr>
        <p:spPr>
          <a:xfrm>
            <a:off x="722880" y="4406939"/>
            <a:ext cx="7771680" cy="2451062"/>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990"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99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998" name="Texte du titre"/>
          <p:cNvSpPr txBox="1"/>
          <p:nvPr>
            <p:ph type="title"/>
          </p:nvPr>
        </p:nvSpPr>
        <p:spPr>
          <a:xfrm>
            <a:off x="456479" y="88000"/>
            <a:ext cx="8229601" cy="151633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999" name="Texte niveau 1…"/>
          <p:cNvSpPr txBox="1"/>
          <p:nvPr>
            <p:ph type="body" sz="half" idx="1"/>
          </p:nvPr>
        </p:nvSpPr>
        <p:spPr>
          <a:xfrm>
            <a:off x="456481" y="1604331"/>
            <a:ext cx="4044961" cy="5253669"/>
          </a:xfrm>
          <a:prstGeom prst="rect">
            <a:avLst/>
          </a:prstGeom>
        </p:spPr>
        <p:txBody>
          <a:bodyPr lIns="0" tIns="0" rIns="0" bIns="0"/>
          <a:lstStyle>
            <a:lvl1pPr marL="308573" indent="-308573" defTabSz="914400">
              <a:spcBef>
                <a:spcPts val="1200"/>
              </a:spcBef>
              <a:buSzTx/>
              <a:buFontTx/>
              <a:buNone/>
              <a:defRPr sz="2500">
                <a:latin typeface="Arial"/>
                <a:ea typeface="Arial"/>
                <a:cs typeface="Arial"/>
                <a:sym typeface="Arial"/>
              </a:defRPr>
            </a:lvl1pPr>
            <a:lvl2pPr marL="703646" indent="-292205" defTabSz="914400">
              <a:spcBef>
                <a:spcPts val="1200"/>
              </a:spcBef>
              <a:buFontTx/>
              <a:defRPr sz="2500">
                <a:latin typeface="Arial"/>
                <a:ea typeface="Arial"/>
                <a:cs typeface="Arial"/>
                <a:sym typeface="Arial"/>
              </a:defRPr>
            </a:lvl2pPr>
            <a:lvl3pPr marL="1108561" indent="-285721" defTabSz="914400">
              <a:spcBef>
                <a:spcPts val="1200"/>
              </a:spcBef>
              <a:buFontTx/>
              <a:defRPr sz="2500">
                <a:latin typeface="Arial"/>
                <a:ea typeface="Arial"/>
                <a:cs typeface="Arial"/>
                <a:sym typeface="Arial"/>
              </a:defRPr>
            </a:lvl3pPr>
            <a:lvl4pPr marL="1555719" indent="-321436" defTabSz="914400">
              <a:spcBef>
                <a:spcPts val="1200"/>
              </a:spcBef>
              <a:buFontTx/>
              <a:defRPr sz="2500">
                <a:latin typeface="Arial"/>
                <a:ea typeface="Arial"/>
                <a:cs typeface="Arial"/>
                <a:sym typeface="Arial"/>
              </a:defRPr>
            </a:lvl4pPr>
            <a:lvl5pPr marL="1967146" indent="-321436"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0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1007" name="Texte du titre"/>
          <p:cNvSpPr txBox="1"/>
          <p:nvPr>
            <p:ph type="title"/>
          </p:nvPr>
        </p:nvSpPr>
        <p:spPr>
          <a:xfrm>
            <a:off x="457922" y="257210"/>
            <a:ext cx="8229601" cy="117791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008" name="Texte niveau 1…"/>
          <p:cNvSpPr txBox="1"/>
          <p:nvPr>
            <p:ph type="body" sz="quarter" idx="1"/>
          </p:nvPr>
        </p:nvSpPr>
        <p:spPr>
          <a:xfrm>
            <a:off x="457920" y="1435121"/>
            <a:ext cx="4039200" cy="739508"/>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0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016" name="Texte du titre"/>
          <p:cNvSpPr txBox="1"/>
          <p:nvPr>
            <p:ph type="title"/>
          </p:nvPr>
        </p:nvSpPr>
        <p:spPr>
          <a:xfrm>
            <a:off x="456479" y="92131"/>
            <a:ext cx="8229601" cy="1508070"/>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01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02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1031"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032" name="Texte niveau 1…"/>
          <p:cNvSpPr txBox="1"/>
          <p:nvPr>
            <p:ph type="body" idx="1"/>
          </p:nvPr>
        </p:nvSpPr>
        <p:spPr>
          <a:xfrm>
            <a:off x="3575525" y="273633"/>
            <a:ext cx="5112002" cy="6584368"/>
          </a:xfrm>
          <a:prstGeom prst="rect">
            <a:avLst/>
          </a:prstGeom>
        </p:spPr>
        <p:txBody>
          <a:bodyPr lIns="0" tIns="0" rIns="0" bIns="0"/>
          <a:lstStyle>
            <a:lvl1pPr marL="308573" indent="-308573" defTabSz="914400">
              <a:spcBef>
                <a:spcPts val="1200"/>
              </a:spcBef>
              <a:buSzTx/>
              <a:buFontTx/>
              <a:buNone/>
              <a:defRPr sz="2900">
                <a:latin typeface="Arial"/>
                <a:ea typeface="Arial"/>
                <a:cs typeface="Arial"/>
                <a:sym typeface="Arial"/>
              </a:defRPr>
            </a:lvl1pPr>
            <a:lvl2pPr marL="709724" indent="-298283" defTabSz="914400">
              <a:spcBef>
                <a:spcPts val="1200"/>
              </a:spcBef>
              <a:buFontTx/>
              <a:defRPr sz="2900">
                <a:latin typeface="Arial"/>
                <a:ea typeface="Arial"/>
                <a:cs typeface="Arial"/>
                <a:sym typeface="Arial"/>
              </a:defRPr>
            </a:lvl2pPr>
            <a:lvl3pPr marL="1094015" indent="-271175" defTabSz="914400">
              <a:spcBef>
                <a:spcPts val="1200"/>
              </a:spcBef>
              <a:buFontTx/>
              <a:defRPr sz="2900">
                <a:latin typeface="Arial"/>
                <a:ea typeface="Arial"/>
                <a:cs typeface="Arial"/>
                <a:sym typeface="Arial"/>
              </a:defRPr>
            </a:lvl3pPr>
            <a:lvl4pPr marL="1565720" indent="-331437" defTabSz="914400">
              <a:spcBef>
                <a:spcPts val="1200"/>
              </a:spcBef>
              <a:buFontTx/>
              <a:defRPr sz="2900">
                <a:latin typeface="Arial"/>
                <a:ea typeface="Arial"/>
                <a:cs typeface="Arial"/>
                <a:sym typeface="Arial"/>
              </a:defRPr>
            </a:lvl4pPr>
            <a:lvl5pPr marL="1977146" indent="-331436"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3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040"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041"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4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107"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08"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1049" name="Texte du titre"/>
          <p:cNvSpPr txBox="1"/>
          <p:nvPr>
            <p:ph type="title"/>
          </p:nvPr>
        </p:nvSpPr>
        <p:spPr>
          <a:xfrm>
            <a:off x="456479" y="88000"/>
            <a:ext cx="8229601" cy="151633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050" name="Texte niveau 1…"/>
          <p:cNvSpPr txBox="1"/>
          <p:nvPr>
            <p:ph type="body" idx="1"/>
          </p:nvPr>
        </p:nvSpPr>
        <p:spPr>
          <a:xfrm>
            <a:off x="456479" y="1604331"/>
            <a:ext cx="8229601" cy="5253669"/>
          </a:xfrm>
          <a:prstGeom prst="rect">
            <a:avLst/>
          </a:prstGeom>
        </p:spPr>
        <p:txBody>
          <a:bodyPr lIns="0" tIns="0" rIns="0" bIns="0"/>
          <a:lstStyle>
            <a:lvl1pPr marL="308573" indent="-308573" defTabSz="914400">
              <a:spcBef>
                <a:spcPts val="1200"/>
              </a:spcBef>
              <a:buSzTx/>
              <a:buFontTx/>
              <a:buNone/>
              <a:defRPr sz="2900">
                <a:latin typeface="Arial"/>
                <a:ea typeface="Arial"/>
                <a:cs typeface="Arial"/>
                <a:sym typeface="Arial"/>
              </a:defRPr>
            </a:lvl1pPr>
            <a:lvl2pPr marL="709724" indent="-298283" defTabSz="914400">
              <a:spcBef>
                <a:spcPts val="1200"/>
              </a:spcBef>
              <a:buFontTx/>
              <a:defRPr sz="2900">
                <a:latin typeface="Arial"/>
                <a:ea typeface="Arial"/>
                <a:cs typeface="Arial"/>
                <a:sym typeface="Arial"/>
              </a:defRPr>
            </a:lvl2pPr>
            <a:lvl3pPr marL="1094015" indent="-271175" defTabSz="914400">
              <a:spcBef>
                <a:spcPts val="1200"/>
              </a:spcBef>
              <a:buFontTx/>
              <a:defRPr sz="2900">
                <a:latin typeface="Arial"/>
                <a:ea typeface="Arial"/>
                <a:cs typeface="Arial"/>
                <a:sym typeface="Arial"/>
              </a:defRPr>
            </a:lvl3pPr>
            <a:lvl4pPr marL="1565720" indent="-331437" defTabSz="914400">
              <a:spcBef>
                <a:spcPts val="1200"/>
              </a:spcBef>
              <a:buFontTx/>
              <a:defRPr sz="2900">
                <a:latin typeface="Arial"/>
                <a:ea typeface="Arial"/>
                <a:cs typeface="Arial"/>
                <a:sym typeface="Arial"/>
              </a:defRPr>
            </a:lvl4pPr>
            <a:lvl5pPr marL="1977146" indent="-331436"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5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1058" name="Texte du titre"/>
          <p:cNvSpPr txBox="1"/>
          <p:nvPr>
            <p:ph type="title"/>
          </p:nvPr>
        </p:nvSpPr>
        <p:spPr>
          <a:xfrm>
            <a:off x="6629758" y="0"/>
            <a:ext cx="2056322" cy="640450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059" name="Texte niveau 1…"/>
          <p:cNvSpPr txBox="1"/>
          <p:nvPr>
            <p:ph type="body" idx="1"/>
          </p:nvPr>
        </p:nvSpPr>
        <p:spPr>
          <a:xfrm>
            <a:off x="456479" y="273704"/>
            <a:ext cx="6035043" cy="6584297"/>
          </a:xfrm>
          <a:prstGeom prst="rect">
            <a:avLst/>
          </a:prstGeom>
        </p:spPr>
        <p:txBody>
          <a:bodyPr lIns="0" tIns="0" rIns="0" bIns="0"/>
          <a:lstStyle>
            <a:lvl1pPr marL="308573" indent="-308573" defTabSz="914400">
              <a:spcBef>
                <a:spcPts val="1200"/>
              </a:spcBef>
              <a:buSzTx/>
              <a:buFontTx/>
              <a:buNone/>
              <a:defRPr sz="2900">
                <a:latin typeface="Arial"/>
                <a:ea typeface="Arial"/>
                <a:cs typeface="Arial"/>
                <a:sym typeface="Arial"/>
              </a:defRPr>
            </a:lvl1pPr>
            <a:lvl2pPr marL="709724" indent="-298283" defTabSz="914400">
              <a:spcBef>
                <a:spcPts val="1200"/>
              </a:spcBef>
              <a:buFontTx/>
              <a:defRPr sz="2900">
                <a:latin typeface="Arial"/>
                <a:ea typeface="Arial"/>
                <a:cs typeface="Arial"/>
                <a:sym typeface="Arial"/>
              </a:defRPr>
            </a:lvl2pPr>
            <a:lvl3pPr marL="1094015" indent="-271175" defTabSz="914400">
              <a:spcBef>
                <a:spcPts val="1200"/>
              </a:spcBef>
              <a:buFontTx/>
              <a:defRPr sz="2900">
                <a:latin typeface="Arial"/>
                <a:ea typeface="Arial"/>
                <a:cs typeface="Arial"/>
                <a:sym typeface="Arial"/>
              </a:defRPr>
            </a:lvl3pPr>
            <a:lvl4pPr marL="1565720" indent="-331437" defTabSz="914400">
              <a:spcBef>
                <a:spcPts val="1200"/>
              </a:spcBef>
              <a:buFontTx/>
              <a:defRPr sz="2900">
                <a:latin typeface="Arial"/>
                <a:ea typeface="Arial"/>
                <a:cs typeface="Arial"/>
                <a:sym typeface="Arial"/>
              </a:defRPr>
            </a:lvl4pPr>
            <a:lvl5pPr marL="1977146" indent="-331436"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6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1067"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068"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6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076" name="Texte du titre"/>
          <p:cNvSpPr txBox="1"/>
          <p:nvPr>
            <p:ph type="title"/>
          </p:nvPr>
        </p:nvSpPr>
        <p:spPr>
          <a:xfrm>
            <a:off x="456479" y="87978"/>
            <a:ext cx="8229601" cy="151635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077" name="Texte niveau 1…"/>
          <p:cNvSpPr txBox="1"/>
          <p:nvPr>
            <p:ph type="body" idx="1"/>
          </p:nvPr>
        </p:nvSpPr>
        <p:spPr>
          <a:xfrm>
            <a:off x="456479" y="1604331"/>
            <a:ext cx="8229601" cy="5253669"/>
          </a:xfrm>
          <a:prstGeom prst="rect">
            <a:avLst/>
          </a:prstGeom>
        </p:spPr>
        <p:txBody>
          <a:bodyPr lIns="0" tIns="0" rIns="0" bIns="0"/>
          <a:lstStyle>
            <a:lvl1pPr marL="308926" indent="-308926" defTabSz="914400">
              <a:spcBef>
                <a:spcPts val="1200"/>
              </a:spcBef>
              <a:buSzTx/>
              <a:buFontTx/>
              <a:buNone/>
              <a:defRPr sz="2900">
                <a:latin typeface="Arial"/>
                <a:ea typeface="Arial"/>
                <a:cs typeface="Arial"/>
                <a:sym typeface="Arial"/>
              </a:defRPr>
            </a:lvl1pPr>
            <a:lvl2pPr marL="710532" indent="-298624" defTabSz="914400">
              <a:spcBef>
                <a:spcPts val="1200"/>
              </a:spcBef>
              <a:buFontTx/>
              <a:defRPr sz="2900">
                <a:latin typeface="Arial"/>
                <a:ea typeface="Arial"/>
                <a:cs typeface="Arial"/>
                <a:sym typeface="Arial"/>
              </a:defRPr>
            </a:lvl2pPr>
            <a:lvl3pPr marL="1095265" indent="-271482" defTabSz="914400">
              <a:spcBef>
                <a:spcPts val="1200"/>
              </a:spcBef>
              <a:buFontTx/>
              <a:defRPr sz="2900">
                <a:latin typeface="Arial"/>
                <a:ea typeface="Arial"/>
                <a:cs typeface="Arial"/>
                <a:sym typeface="Arial"/>
              </a:defRPr>
            </a:lvl3pPr>
            <a:lvl4pPr marL="1567504" indent="-331812" defTabSz="914400">
              <a:spcBef>
                <a:spcPts val="1200"/>
              </a:spcBef>
              <a:buFontTx/>
              <a:defRPr sz="2900">
                <a:latin typeface="Arial"/>
                <a:ea typeface="Arial"/>
                <a:cs typeface="Arial"/>
                <a:sym typeface="Arial"/>
              </a:defRPr>
            </a:lvl4pPr>
            <a:lvl5pPr marL="1979402" indent="-331813"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7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1085" name="Texte du titre"/>
          <p:cNvSpPr txBox="1"/>
          <p:nvPr>
            <p:ph type="title"/>
          </p:nvPr>
        </p:nvSpPr>
        <p:spPr>
          <a:xfrm>
            <a:off x="722880" y="4406929"/>
            <a:ext cx="7771680" cy="2451071"/>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1086"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8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1094" name="Texte du titre"/>
          <p:cNvSpPr txBox="1"/>
          <p:nvPr>
            <p:ph type="title"/>
          </p:nvPr>
        </p:nvSpPr>
        <p:spPr>
          <a:xfrm>
            <a:off x="456479" y="87978"/>
            <a:ext cx="8229601" cy="151635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095" name="Texte niveau 1…"/>
          <p:cNvSpPr txBox="1"/>
          <p:nvPr>
            <p:ph type="body" sz="half" idx="1"/>
          </p:nvPr>
        </p:nvSpPr>
        <p:spPr>
          <a:xfrm>
            <a:off x="456481" y="1604331"/>
            <a:ext cx="4044961" cy="5253669"/>
          </a:xfrm>
          <a:prstGeom prst="rect">
            <a:avLst/>
          </a:prstGeom>
        </p:spPr>
        <p:txBody>
          <a:bodyPr lIns="0" tIns="0" rIns="0" bIns="0"/>
          <a:lstStyle>
            <a:lvl1pPr marL="308926" indent="-308926" defTabSz="914400">
              <a:spcBef>
                <a:spcPts val="1200"/>
              </a:spcBef>
              <a:buSzTx/>
              <a:buFontTx/>
              <a:buNone/>
              <a:defRPr sz="2500">
                <a:latin typeface="Arial"/>
                <a:ea typeface="Arial"/>
                <a:cs typeface="Arial"/>
                <a:sym typeface="Arial"/>
              </a:defRPr>
            </a:lvl1pPr>
            <a:lvl2pPr marL="704447" indent="-292539" defTabSz="914400">
              <a:spcBef>
                <a:spcPts val="1200"/>
              </a:spcBef>
              <a:buFontTx/>
              <a:defRPr sz="2500">
                <a:latin typeface="Arial"/>
                <a:ea typeface="Arial"/>
                <a:cs typeface="Arial"/>
                <a:sym typeface="Arial"/>
              </a:defRPr>
            </a:lvl2pPr>
            <a:lvl3pPr marL="1109827" indent="-286044" defTabSz="914400">
              <a:spcBef>
                <a:spcPts val="1200"/>
              </a:spcBef>
              <a:buFontTx/>
              <a:defRPr sz="2500">
                <a:latin typeface="Arial"/>
                <a:ea typeface="Arial"/>
                <a:cs typeface="Arial"/>
                <a:sym typeface="Arial"/>
              </a:defRPr>
            </a:lvl3pPr>
            <a:lvl4pPr marL="1557493" indent="-321800" defTabSz="914400">
              <a:spcBef>
                <a:spcPts val="1200"/>
              </a:spcBef>
              <a:buFontTx/>
              <a:defRPr sz="2500">
                <a:latin typeface="Arial"/>
                <a:ea typeface="Arial"/>
                <a:cs typeface="Arial"/>
                <a:sym typeface="Arial"/>
              </a:defRPr>
            </a:lvl4pPr>
            <a:lvl5pPr marL="1969390" indent="-321801"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09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1103" name="Texte du titre"/>
          <p:cNvSpPr txBox="1"/>
          <p:nvPr>
            <p:ph type="title"/>
          </p:nvPr>
        </p:nvSpPr>
        <p:spPr>
          <a:xfrm>
            <a:off x="457922" y="257197"/>
            <a:ext cx="8229601" cy="1177917"/>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104" name="Texte niveau 1…"/>
          <p:cNvSpPr txBox="1"/>
          <p:nvPr>
            <p:ph type="body" sz="quarter" idx="1"/>
          </p:nvPr>
        </p:nvSpPr>
        <p:spPr>
          <a:xfrm>
            <a:off x="457920" y="1435112"/>
            <a:ext cx="4039200" cy="739517"/>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0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112" name="Texte du titre"/>
          <p:cNvSpPr txBox="1"/>
          <p:nvPr>
            <p:ph type="title"/>
          </p:nvPr>
        </p:nvSpPr>
        <p:spPr>
          <a:xfrm>
            <a:off x="456479" y="92111"/>
            <a:ext cx="8229601" cy="150808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11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12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1127"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128" name="Texte niveau 1…"/>
          <p:cNvSpPr txBox="1"/>
          <p:nvPr>
            <p:ph type="body" idx="1"/>
          </p:nvPr>
        </p:nvSpPr>
        <p:spPr>
          <a:xfrm>
            <a:off x="3575525" y="273633"/>
            <a:ext cx="5112002" cy="6584368"/>
          </a:xfrm>
          <a:prstGeom prst="rect">
            <a:avLst/>
          </a:prstGeom>
        </p:spPr>
        <p:txBody>
          <a:bodyPr lIns="0" tIns="0" rIns="0" bIns="0"/>
          <a:lstStyle>
            <a:lvl1pPr marL="308926" indent="-308926" defTabSz="914400">
              <a:spcBef>
                <a:spcPts val="1200"/>
              </a:spcBef>
              <a:buSzTx/>
              <a:buFontTx/>
              <a:buNone/>
              <a:defRPr sz="2900">
                <a:latin typeface="Arial"/>
                <a:ea typeface="Arial"/>
                <a:cs typeface="Arial"/>
                <a:sym typeface="Arial"/>
              </a:defRPr>
            </a:lvl1pPr>
            <a:lvl2pPr marL="710532" indent="-298624" defTabSz="914400">
              <a:spcBef>
                <a:spcPts val="1200"/>
              </a:spcBef>
              <a:buFontTx/>
              <a:defRPr sz="2900">
                <a:latin typeface="Arial"/>
                <a:ea typeface="Arial"/>
                <a:cs typeface="Arial"/>
                <a:sym typeface="Arial"/>
              </a:defRPr>
            </a:lvl2pPr>
            <a:lvl3pPr marL="1095265" indent="-271482" defTabSz="914400">
              <a:spcBef>
                <a:spcPts val="1200"/>
              </a:spcBef>
              <a:buFontTx/>
              <a:defRPr sz="2900">
                <a:latin typeface="Arial"/>
                <a:ea typeface="Arial"/>
                <a:cs typeface="Arial"/>
                <a:sym typeface="Arial"/>
              </a:defRPr>
            </a:lvl3pPr>
            <a:lvl4pPr marL="1567504" indent="-331812" defTabSz="914400">
              <a:spcBef>
                <a:spcPts val="1200"/>
              </a:spcBef>
              <a:buFontTx/>
              <a:defRPr sz="2900">
                <a:latin typeface="Arial"/>
                <a:ea typeface="Arial"/>
                <a:cs typeface="Arial"/>
                <a:sym typeface="Arial"/>
              </a:defRPr>
            </a:lvl4pPr>
            <a:lvl5pPr marL="1979402" indent="-331813"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2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16" name="Texte du titre"/>
          <p:cNvSpPr txBox="1"/>
          <p:nvPr>
            <p:ph type="title"/>
          </p:nvPr>
        </p:nvSpPr>
        <p:spPr>
          <a:xfrm>
            <a:off x="456479" y="88107"/>
            <a:ext cx="8229601" cy="151622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17" name="Texte niveau 1…"/>
          <p:cNvSpPr txBox="1"/>
          <p:nvPr>
            <p:ph type="body" idx="1"/>
          </p:nvPr>
        </p:nvSpPr>
        <p:spPr>
          <a:xfrm>
            <a:off x="456479" y="1604331"/>
            <a:ext cx="8229601" cy="5253669"/>
          </a:xfrm>
          <a:prstGeom prst="rect">
            <a:avLst/>
          </a:prstGeom>
        </p:spPr>
        <p:txBody>
          <a:bodyPr lIns="0" tIns="0" rIns="0" bIns="0"/>
          <a:lstStyle>
            <a:lvl1pPr marL="306881" indent="-306881" defTabSz="914400">
              <a:spcBef>
                <a:spcPts val="1200"/>
              </a:spcBef>
              <a:buSzTx/>
              <a:buFontTx/>
              <a:buNone/>
              <a:defRPr sz="2900">
                <a:latin typeface="Arial"/>
                <a:ea typeface="Arial"/>
                <a:cs typeface="Arial"/>
                <a:sym typeface="Arial"/>
              </a:defRPr>
            </a:lvl1pPr>
            <a:lvl2pPr marL="705838" indent="-296644" defTabSz="914400">
              <a:spcBef>
                <a:spcPts val="1200"/>
              </a:spcBef>
              <a:buFontTx/>
              <a:defRPr sz="2900">
                <a:latin typeface="Arial"/>
                <a:ea typeface="Arial"/>
                <a:cs typeface="Arial"/>
                <a:sym typeface="Arial"/>
              </a:defRPr>
            </a:lvl2pPr>
            <a:lvl3pPr marL="1088014" indent="-269697" defTabSz="914400">
              <a:spcBef>
                <a:spcPts val="1200"/>
              </a:spcBef>
              <a:buFontTx/>
              <a:defRPr sz="2900">
                <a:latin typeface="Arial"/>
                <a:ea typeface="Arial"/>
                <a:cs typeface="Arial"/>
                <a:sym typeface="Arial"/>
              </a:defRPr>
            </a:lvl3pPr>
            <a:lvl4pPr marL="1557141" indent="-329631" defTabSz="914400">
              <a:spcBef>
                <a:spcPts val="1200"/>
              </a:spcBef>
              <a:buFontTx/>
              <a:defRPr sz="2900">
                <a:latin typeface="Arial"/>
                <a:ea typeface="Arial"/>
                <a:cs typeface="Arial"/>
                <a:sym typeface="Arial"/>
              </a:defRPr>
            </a:lvl4pPr>
            <a:lvl5pPr marL="1966316" indent="-329631"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136"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137"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3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1145" name="Texte du titre"/>
          <p:cNvSpPr txBox="1"/>
          <p:nvPr>
            <p:ph type="title"/>
          </p:nvPr>
        </p:nvSpPr>
        <p:spPr>
          <a:xfrm>
            <a:off x="456479" y="87978"/>
            <a:ext cx="8229601" cy="151635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146" name="Texte niveau 1…"/>
          <p:cNvSpPr txBox="1"/>
          <p:nvPr>
            <p:ph type="body" idx="1"/>
          </p:nvPr>
        </p:nvSpPr>
        <p:spPr>
          <a:xfrm>
            <a:off x="456479" y="1604331"/>
            <a:ext cx="8229601" cy="5253669"/>
          </a:xfrm>
          <a:prstGeom prst="rect">
            <a:avLst/>
          </a:prstGeom>
        </p:spPr>
        <p:txBody>
          <a:bodyPr lIns="0" tIns="0" rIns="0" bIns="0"/>
          <a:lstStyle>
            <a:lvl1pPr marL="308926" indent="-308926" defTabSz="914400">
              <a:spcBef>
                <a:spcPts val="1200"/>
              </a:spcBef>
              <a:buSzTx/>
              <a:buFontTx/>
              <a:buNone/>
              <a:defRPr sz="2900">
                <a:latin typeface="Arial"/>
                <a:ea typeface="Arial"/>
                <a:cs typeface="Arial"/>
                <a:sym typeface="Arial"/>
              </a:defRPr>
            </a:lvl1pPr>
            <a:lvl2pPr marL="710532" indent="-298624" defTabSz="914400">
              <a:spcBef>
                <a:spcPts val="1200"/>
              </a:spcBef>
              <a:buFontTx/>
              <a:defRPr sz="2900">
                <a:latin typeface="Arial"/>
                <a:ea typeface="Arial"/>
                <a:cs typeface="Arial"/>
                <a:sym typeface="Arial"/>
              </a:defRPr>
            </a:lvl2pPr>
            <a:lvl3pPr marL="1095265" indent="-271482" defTabSz="914400">
              <a:spcBef>
                <a:spcPts val="1200"/>
              </a:spcBef>
              <a:buFontTx/>
              <a:defRPr sz="2900">
                <a:latin typeface="Arial"/>
                <a:ea typeface="Arial"/>
                <a:cs typeface="Arial"/>
                <a:sym typeface="Arial"/>
              </a:defRPr>
            </a:lvl3pPr>
            <a:lvl4pPr marL="1567504" indent="-331812" defTabSz="914400">
              <a:spcBef>
                <a:spcPts val="1200"/>
              </a:spcBef>
              <a:buFontTx/>
              <a:defRPr sz="2900">
                <a:latin typeface="Arial"/>
                <a:ea typeface="Arial"/>
                <a:cs typeface="Arial"/>
                <a:sym typeface="Arial"/>
              </a:defRPr>
            </a:lvl4pPr>
            <a:lvl5pPr marL="1979402" indent="-331813"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4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1154" name="Texte du titre"/>
          <p:cNvSpPr txBox="1"/>
          <p:nvPr>
            <p:ph type="title"/>
          </p:nvPr>
        </p:nvSpPr>
        <p:spPr>
          <a:xfrm>
            <a:off x="6629758" y="0"/>
            <a:ext cx="2056322" cy="640448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155" name="Texte niveau 1…"/>
          <p:cNvSpPr txBox="1"/>
          <p:nvPr>
            <p:ph type="body" idx="1"/>
          </p:nvPr>
        </p:nvSpPr>
        <p:spPr>
          <a:xfrm>
            <a:off x="456479" y="273694"/>
            <a:ext cx="6035043" cy="6584307"/>
          </a:xfrm>
          <a:prstGeom prst="rect">
            <a:avLst/>
          </a:prstGeom>
        </p:spPr>
        <p:txBody>
          <a:bodyPr lIns="0" tIns="0" rIns="0" bIns="0"/>
          <a:lstStyle>
            <a:lvl1pPr marL="308926" indent="-308926" defTabSz="914400">
              <a:spcBef>
                <a:spcPts val="1200"/>
              </a:spcBef>
              <a:buSzTx/>
              <a:buFontTx/>
              <a:buNone/>
              <a:defRPr sz="2900">
                <a:latin typeface="Arial"/>
                <a:ea typeface="Arial"/>
                <a:cs typeface="Arial"/>
                <a:sym typeface="Arial"/>
              </a:defRPr>
            </a:lvl1pPr>
            <a:lvl2pPr marL="710532" indent="-298624" defTabSz="914400">
              <a:spcBef>
                <a:spcPts val="1200"/>
              </a:spcBef>
              <a:buFontTx/>
              <a:defRPr sz="2900">
                <a:latin typeface="Arial"/>
                <a:ea typeface="Arial"/>
                <a:cs typeface="Arial"/>
                <a:sym typeface="Arial"/>
              </a:defRPr>
            </a:lvl2pPr>
            <a:lvl3pPr marL="1095265" indent="-271482" defTabSz="914400">
              <a:spcBef>
                <a:spcPts val="1200"/>
              </a:spcBef>
              <a:buFontTx/>
              <a:defRPr sz="2900">
                <a:latin typeface="Arial"/>
                <a:ea typeface="Arial"/>
                <a:cs typeface="Arial"/>
                <a:sym typeface="Arial"/>
              </a:defRPr>
            </a:lvl3pPr>
            <a:lvl4pPr marL="1567504" indent="-331812" defTabSz="914400">
              <a:spcBef>
                <a:spcPts val="1200"/>
              </a:spcBef>
              <a:buFontTx/>
              <a:defRPr sz="2900">
                <a:latin typeface="Arial"/>
                <a:ea typeface="Arial"/>
                <a:cs typeface="Arial"/>
                <a:sym typeface="Arial"/>
              </a:defRPr>
            </a:lvl4pPr>
            <a:lvl5pPr marL="1979402" indent="-331813"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5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1163"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164"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6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172" name="Texte du titre"/>
          <p:cNvSpPr txBox="1"/>
          <p:nvPr>
            <p:ph type="title"/>
          </p:nvPr>
        </p:nvSpPr>
        <p:spPr>
          <a:xfrm>
            <a:off x="456479" y="87931"/>
            <a:ext cx="8229601" cy="151640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173" name="Texte niveau 1…"/>
          <p:cNvSpPr txBox="1"/>
          <p:nvPr>
            <p:ph type="body" idx="1"/>
          </p:nvPr>
        </p:nvSpPr>
        <p:spPr>
          <a:xfrm>
            <a:off x="456479" y="1604331"/>
            <a:ext cx="8229601" cy="5253669"/>
          </a:xfrm>
          <a:prstGeom prst="rect">
            <a:avLst/>
          </a:prstGeom>
        </p:spPr>
        <p:txBody>
          <a:bodyPr lIns="0" tIns="0" rIns="0" bIns="0"/>
          <a:lstStyle>
            <a:lvl1pPr marL="309694" indent="-309694" defTabSz="914400">
              <a:spcBef>
                <a:spcPts val="1200"/>
              </a:spcBef>
              <a:buSzTx/>
              <a:buFontTx/>
              <a:buNone/>
              <a:defRPr sz="2900">
                <a:latin typeface="Arial"/>
                <a:ea typeface="Arial"/>
                <a:cs typeface="Arial"/>
                <a:sym typeface="Arial"/>
              </a:defRPr>
            </a:lvl1pPr>
            <a:lvl2pPr marL="712296" indent="-299368" defTabSz="914400">
              <a:spcBef>
                <a:spcPts val="1200"/>
              </a:spcBef>
              <a:buFontTx/>
              <a:defRPr sz="2900">
                <a:latin typeface="Arial"/>
                <a:ea typeface="Arial"/>
                <a:cs typeface="Arial"/>
                <a:sym typeface="Arial"/>
              </a:defRPr>
            </a:lvl2pPr>
            <a:lvl3pPr marL="1097995" indent="-272158" defTabSz="914400">
              <a:spcBef>
                <a:spcPts val="1200"/>
              </a:spcBef>
              <a:buFontTx/>
              <a:defRPr sz="2900">
                <a:latin typeface="Arial"/>
                <a:ea typeface="Arial"/>
                <a:cs typeface="Arial"/>
                <a:sym typeface="Arial"/>
              </a:defRPr>
            </a:lvl3pPr>
            <a:lvl4pPr marL="1571409" indent="-332638" defTabSz="914400">
              <a:spcBef>
                <a:spcPts val="1200"/>
              </a:spcBef>
              <a:buFontTx/>
              <a:defRPr sz="2900">
                <a:latin typeface="Arial"/>
                <a:ea typeface="Arial"/>
                <a:cs typeface="Arial"/>
                <a:sym typeface="Arial"/>
              </a:defRPr>
            </a:lvl4pPr>
            <a:lvl5pPr marL="1984331" indent="-33263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7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1181" name="Texte du titre"/>
          <p:cNvSpPr txBox="1"/>
          <p:nvPr>
            <p:ph type="title"/>
          </p:nvPr>
        </p:nvSpPr>
        <p:spPr>
          <a:xfrm>
            <a:off x="722880" y="4406905"/>
            <a:ext cx="7771680" cy="2451095"/>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1182"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8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1190" name="Texte du titre"/>
          <p:cNvSpPr txBox="1"/>
          <p:nvPr>
            <p:ph type="title"/>
          </p:nvPr>
        </p:nvSpPr>
        <p:spPr>
          <a:xfrm>
            <a:off x="456479" y="87931"/>
            <a:ext cx="8229601" cy="151640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191" name="Texte niveau 1…"/>
          <p:cNvSpPr txBox="1"/>
          <p:nvPr>
            <p:ph type="body" sz="half" idx="1"/>
          </p:nvPr>
        </p:nvSpPr>
        <p:spPr>
          <a:xfrm>
            <a:off x="456481" y="1604331"/>
            <a:ext cx="4044961" cy="5253669"/>
          </a:xfrm>
          <a:prstGeom prst="rect">
            <a:avLst/>
          </a:prstGeom>
        </p:spPr>
        <p:txBody>
          <a:bodyPr lIns="0" tIns="0" rIns="0" bIns="0"/>
          <a:lstStyle>
            <a:lvl1pPr marL="309694" indent="-309694" defTabSz="914400">
              <a:spcBef>
                <a:spcPts val="1200"/>
              </a:spcBef>
              <a:buSzTx/>
              <a:buFontTx/>
              <a:buNone/>
              <a:defRPr sz="2500">
                <a:latin typeface="Arial"/>
                <a:ea typeface="Arial"/>
                <a:cs typeface="Arial"/>
                <a:sym typeface="Arial"/>
              </a:defRPr>
            </a:lvl1pPr>
            <a:lvl2pPr marL="706197" indent="-293269" defTabSz="914400">
              <a:spcBef>
                <a:spcPts val="1200"/>
              </a:spcBef>
              <a:buFontTx/>
              <a:defRPr sz="2500">
                <a:latin typeface="Arial"/>
                <a:ea typeface="Arial"/>
                <a:cs typeface="Arial"/>
                <a:sym typeface="Arial"/>
              </a:defRPr>
            </a:lvl2pPr>
            <a:lvl3pPr marL="1112594" indent="-286757" defTabSz="914400">
              <a:spcBef>
                <a:spcPts val="1200"/>
              </a:spcBef>
              <a:buFontTx/>
              <a:defRPr sz="2500">
                <a:latin typeface="Arial"/>
                <a:ea typeface="Arial"/>
                <a:cs typeface="Arial"/>
                <a:sym typeface="Arial"/>
              </a:defRPr>
            </a:lvl3pPr>
            <a:lvl4pPr marL="1561373" indent="-322602" defTabSz="914400">
              <a:spcBef>
                <a:spcPts val="1200"/>
              </a:spcBef>
              <a:buFontTx/>
              <a:defRPr sz="2500">
                <a:latin typeface="Arial"/>
                <a:ea typeface="Arial"/>
                <a:cs typeface="Arial"/>
                <a:sym typeface="Arial"/>
              </a:defRPr>
            </a:lvl4pPr>
            <a:lvl5pPr marL="1974295" indent="-322602"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19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1199" name="Texte du titre"/>
          <p:cNvSpPr txBox="1"/>
          <p:nvPr>
            <p:ph type="title"/>
          </p:nvPr>
        </p:nvSpPr>
        <p:spPr>
          <a:xfrm>
            <a:off x="457922" y="257171"/>
            <a:ext cx="8229601" cy="1177921"/>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200" name="Texte niveau 1…"/>
          <p:cNvSpPr txBox="1"/>
          <p:nvPr>
            <p:ph type="body" sz="quarter" idx="1"/>
          </p:nvPr>
        </p:nvSpPr>
        <p:spPr>
          <a:xfrm>
            <a:off x="457920" y="1435090"/>
            <a:ext cx="4039200" cy="739540"/>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0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208" name="Texte du titre"/>
          <p:cNvSpPr txBox="1"/>
          <p:nvPr>
            <p:ph type="title"/>
          </p:nvPr>
        </p:nvSpPr>
        <p:spPr>
          <a:xfrm>
            <a:off x="456479" y="92061"/>
            <a:ext cx="8229601" cy="150813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20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21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125" name="Texte du titre"/>
          <p:cNvSpPr txBox="1"/>
          <p:nvPr>
            <p:ph type="title"/>
          </p:nvPr>
        </p:nvSpPr>
        <p:spPr>
          <a:xfrm>
            <a:off x="722880" y="4406993"/>
            <a:ext cx="7771680" cy="2451007"/>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126"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1223"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224" name="Texte niveau 1…"/>
          <p:cNvSpPr txBox="1"/>
          <p:nvPr>
            <p:ph type="body" idx="1"/>
          </p:nvPr>
        </p:nvSpPr>
        <p:spPr>
          <a:xfrm>
            <a:off x="3575525" y="273633"/>
            <a:ext cx="5112002" cy="6584368"/>
          </a:xfrm>
          <a:prstGeom prst="rect">
            <a:avLst/>
          </a:prstGeom>
        </p:spPr>
        <p:txBody>
          <a:bodyPr lIns="0" tIns="0" rIns="0" bIns="0"/>
          <a:lstStyle>
            <a:lvl1pPr marL="309694" indent="-309694" defTabSz="914400">
              <a:spcBef>
                <a:spcPts val="1200"/>
              </a:spcBef>
              <a:buSzTx/>
              <a:buFontTx/>
              <a:buNone/>
              <a:defRPr sz="2900">
                <a:latin typeface="Arial"/>
                <a:ea typeface="Arial"/>
                <a:cs typeface="Arial"/>
                <a:sym typeface="Arial"/>
              </a:defRPr>
            </a:lvl1pPr>
            <a:lvl2pPr marL="712296" indent="-299368" defTabSz="914400">
              <a:spcBef>
                <a:spcPts val="1200"/>
              </a:spcBef>
              <a:buFontTx/>
              <a:defRPr sz="2900">
                <a:latin typeface="Arial"/>
                <a:ea typeface="Arial"/>
                <a:cs typeface="Arial"/>
                <a:sym typeface="Arial"/>
              </a:defRPr>
            </a:lvl2pPr>
            <a:lvl3pPr marL="1097995" indent="-272158" defTabSz="914400">
              <a:spcBef>
                <a:spcPts val="1200"/>
              </a:spcBef>
              <a:buFontTx/>
              <a:defRPr sz="2900">
                <a:latin typeface="Arial"/>
                <a:ea typeface="Arial"/>
                <a:cs typeface="Arial"/>
                <a:sym typeface="Arial"/>
              </a:defRPr>
            </a:lvl3pPr>
            <a:lvl4pPr marL="1571409" indent="-332638" defTabSz="914400">
              <a:spcBef>
                <a:spcPts val="1200"/>
              </a:spcBef>
              <a:buFontTx/>
              <a:defRPr sz="2900">
                <a:latin typeface="Arial"/>
                <a:ea typeface="Arial"/>
                <a:cs typeface="Arial"/>
                <a:sym typeface="Arial"/>
              </a:defRPr>
            </a:lvl4pPr>
            <a:lvl5pPr marL="1984331" indent="-33263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2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232"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233"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3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1241" name="Texte du titre"/>
          <p:cNvSpPr txBox="1"/>
          <p:nvPr>
            <p:ph type="title"/>
          </p:nvPr>
        </p:nvSpPr>
        <p:spPr>
          <a:xfrm>
            <a:off x="456479" y="87931"/>
            <a:ext cx="8229601" cy="151640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242" name="Texte niveau 1…"/>
          <p:cNvSpPr txBox="1"/>
          <p:nvPr>
            <p:ph type="body" idx="1"/>
          </p:nvPr>
        </p:nvSpPr>
        <p:spPr>
          <a:xfrm>
            <a:off x="456479" y="1604331"/>
            <a:ext cx="8229601" cy="5253669"/>
          </a:xfrm>
          <a:prstGeom prst="rect">
            <a:avLst/>
          </a:prstGeom>
        </p:spPr>
        <p:txBody>
          <a:bodyPr lIns="0" tIns="0" rIns="0" bIns="0"/>
          <a:lstStyle>
            <a:lvl1pPr marL="309694" indent="-309694" defTabSz="914400">
              <a:spcBef>
                <a:spcPts val="1200"/>
              </a:spcBef>
              <a:buSzTx/>
              <a:buFontTx/>
              <a:buNone/>
              <a:defRPr sz="2900">
                <a:latin typeface="Arial"/>
                <a:ea typeface="Arial"/>
                <a:cs typeface="Arial"/>
                <a:sym typeface="Arial"/>
              </a:defRPr>
            </a:lvl1pPr>
            <a:lvl2pPr marL="712296" indent="-299368" defTabSz="914400">
              <a:spcBef>
                <a:spcPts val="1200"/>
              </a:spcBef>
              <a:buFontTx/>
              <a:defRPr sz="2900">
                <a:latin typeface="Arial"/>
                <a:ea typeface="Arial"/>
                <a:cs typeface="Arial"/>
                <a:sym typeface="Arial"/>
              </a:defRPr>
            </a:lvl2pPr>
            <a:lvl3pPr marL="1097995" indent="-272158" defTabSz="914400">
              <a:spcBef>
                <a:spcPts val="1200"/>
              </a:spcBef>
              <a:buFontTx/>
              <a:defRPr sz="2900">
                <a:latin typeface="Arial"/>
                <a:ea typeface="Arial"/>
                <a:cs typeface="Arial"/>
                <a:sym typeface="Arial"/>
              </a:defRPr>
            </a:lvl3pPr>
            <a:lvl4pPr marL="1571409" indent="-332638" defTabSz="914400">
              <a:spcBef>
                <a:spcPts val="1200"/>
              </a:spcBef>
              <a:buFontTx/>
              <a:defRPr sz="2900">
                <a:latin typeface="Arial"/>
                <a:ea typeface="Arial"/>
                <a:cs typeface="Arial"/>
                <a:sym typeface="Arial"/>
              </a:defRPr>
            </a:lvl4pPr>
            <a:lvl5pPr marL="1984331" indent="-33263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4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1250" name="Texte du titre"/>
          <p:cNvSpPr txBox="1"/>
          <p:nvPr>
            <p:ph type="title"/>
          </p:nvPr>
        </p:nvSpPr>
        <p:spPr>
          <a:xfrm>
            <a:off x="6629758" y="0"/>
            <a:ext cx="2056322" cy="6404437"/>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251" name="Texte niveau 1…"/>
          <p:cNvSpPr txBox="1"/>
          <p:nvPr>
            <p:ph type="body" idx="1"/>
          </p:nvPr>
        </p:nvSpPr>
        <p:spPr>
          <a:xfrm>
            <a:off x="456479" y="273669"/>
            <a:ext cx="6035043" cy="6584332"/>
          </a:xfrm>
          <a:prstGeom prst="rect">
            <a:avLst/>
          </a:prstGeom>
        </p:spPr>
        <p:txBody>
          <a:bodyPr lIns="0" tIns="0" rIns="0" bIns="0"/>
          <a:lstStyle>
            <a:lvl1pPr marL="309694" indent="-309694" defTabSz="914400">
              <a:spcBef>
                <a:spcPts val="1200"/>
              </a:spcBef>
              <a:buSzTx/>
              <a:buFontTx/>
              <a:buNone/>
              <a:defRPr sz="2900">
                <a:latin typeface="Arial"/>
                <a:ea typeface="Arial"/>
                <a:cs typeface="Arial"/>
                <a:sym typeface="Arial"/>
              </a:defRPr>
            </a:lvl1pPr>
            <a:lvl2pPr marL="712296" indent="-299368" defTabSz="914400">
              <a:spcBef>
                <a:spcPts val="1200"/>
              </a:spcBef>
              <a:buFontTx/>
              <a:defRPr sz="2900">
                <a:latin typeface="Arial"/>
                <a:ea typeface="Arial"/>
                <a:cs typeface="Arial"/>
                <a:sym typeface="Arial"/>
              </a:defRPr>
            </a:lvl2pPr>
            <a:lvl3pPr marL="1097995" indent="-272158" defTabSz="914400">
              <a:spcBef>
                <a:spcPts val="1200"/>
              </a:spcBef>
              <a:buFontTx/>
              <a:defRPr sz="2900">
                <a:latin typeface="Arial"/>
                <a:ea typeface="Arial"/>
                <a:cs typeface="Arial"/>
                <a:sym typeface="Arial"/>
              </a:defRPr>
            </a:lvl3pPr>
            <a:lvl4pPr marL="1571409" indent="-332638" defTabSz="914400">
              <a:spcBef>
                <a:spcPts val="1200"/>
              </a:spcBef>
              <a:buFontTx/>
              <a:defRPr sz="2900">
                <a:latin typeface="Arial"/>
                <a:ea typeface="Arial"/>
                <a:cs typeface="Arial"/>
                <a:sym typeface="Arial"/>
              </a:defRPr>
            </a:lvl4pPr>
            <a:lvl5pPr marL="1984331" indent="-33263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5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1259"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260"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6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268" name="Texte du titre"/>
          <p:cNvSpPr txBox="1"/>
          <p:nvPr>
            <p:ph type="title"/>
          </p:nvPr>
        </p:nvSpPr>
        <p:spPr>
          <a:xfrm>
            <a:off x="456479" y="87905"/>
            <a:ext cx="8229601" cy="151642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269" name="Texte niveau 1…"/>
          <p:cNvSpPr txBox="1"/>
          <p:nvPr>
            <p:ph type="body" idx="1"/>
          </p:nvPr>
        </p:nvSpPr>
        <p:spPr>
          <a:xfrm>
            <a:off x="456479" y="1604331"/>
            <a:ext cx="8229601" cy="5253669"/>
          </a:xfrm>
          <a:prstGeom prst="rect">
            <a:avLst/>
          </a:prstGeom>
        </p:spPr>
        <p:txBody>
          <a:bodyPr lIns="0" tIns="0" rIns="0" bIns="0"/>
          <a:lstStyle>
            <a:lvl1pPr marL="310112" indent="-310112" defTabSz="914400">
              <a:spcBef>
                <a:spcPts val="1200"/>
              </a:spcBef>
              <a:buSzTx/>
              <a:buFontTx/>
              <a:buNone/>
              <a:defRPr sz="2900">
                <a:latin typeface="Arial"/>
                <a:ea typeface="Arial"/>
                <a:cs typeface="Arial"/>
                <a:sym typeface="Arial"/>
              </a:defRPr>
            </a:lvl1pPr>
            <a:lvl2pPr marL="713256" indent="-299773" defTabSz="914400">
              <a:spcBef>
                <a:spcPts val="1200"/>
              </a:spcBef>
              <a:buFontTx/>
              <a:defRPr sz="2900">
                <a:latin typeface="Arial"/>
                <a:ea typeface="Arial"/>
                <a:cs typeface="Arial"/>
                <a:sym typeface="Arial"/>
              </a:defRPr>
            </a:lvl2pPr>
            <a:lvl3pPr marL="1099479" indent="-272523" defTabSz="914400">
              <a:spcBef>
                <a:spcPts val="1200"/>
              </a:spcBef>
              <a:buFontTx/>
              <a:defRPr sz="2900">
                <a:latin typeface="Arial"/>
                <a:ea typeface="Arial"/>
                <a:cs typeface="Arial"/>
                <a:sym typeface="Arial"/>
              </a:defRPr>
            </a:lvl3pPr>
            <a:lvl4pPr marL="1573526" indent="-333084" defTabSz="914400">
              <a:spcBef>
                <a:spcPts val="1200"/>
              </a:spcBef>
              <a:buFontTx/>
              <a:defRPr sz="2900">
                <a:latin typeface="Arial"/>
                <a:ea typeface="Arial"/>
                <a:cs typeface="Arial"/>
                <a:sym typeface="Arial"/>
              </a:defRPr>
            </a:lvl4pPr>
            <a:lvl5pPr marL="1987007" indent="-33308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7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1277" name="Texte du titre"/>
          <p:cNvSpPr txBox="1"/>
          <p:nvPr>
            <p:ph type="title"/>
          </p:nvPr>
        </p:nvSpPr>
        <p:spPr>
          <a:xfrm>
            <a:off x="722880" y="4406891"/>
            <a:ext cx="7771680" cy="2451109"/>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1278"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7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1286" name="Texte du titre"/>
          <p:cNvSpPr txBox="1"/>
          <p:nvPr>
            <p:ph type="title"/>
          </p:nvPr>
        </p:nvSpPr>
        <p:spPr>
          <a:xfrm>
            <a:off x="456479" y="87905"/>
            <a:ext cx="8229601" cy="151642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287" name="Texte niveau 1…"/>
          <p:cNvSpPr txBox="1"/>
          <p:nvPr>
            <p:ph type="body" sz="half" idx="1"/>
          </p:nvPr>
        </p:nvSpPr>
        <p:spPr>
          <a:xfrm>
            <a:off x="456481" y="1604331"/>
            <a:ext cx="4044961" cy="5253669"/>
          </a:xfrm>
          <a:prstGeom prst="rect">
            <a:avLst/>
          </a:prstGeom>
        </p:spPr>
        <p:txBody>
          <a:bodyPr lIns="0" tIns="0" rIns="0" bIns="0"/>
          <a:lstStyle>
            <a:lvl1pPr marL="310112" indent="-310112" defTabSz="914400">
              <a:spcBef>
                <a:spcPts val="1200"/>
              </a:spcBef>
              <a:buSzTx/>
              <a:buFontTx/>
              <a:buNone/>
              <a:defRPr sz="2500">
                <a:latin typeface="Arial"/>
                <a:ea typeface="Arial"/>
                <a:cs typeface="Arial"/>
                <a:sym typeface="Arial"/>
              </a:defRPr>
            </a:lvl1pPr>
            <a:lvl2pPr marL="707148" indent="-293665" defTabSz="914400">
              <a:spcBef>
                <a:spcPts val="1200"/>
              </a:spcBef>
              <a:buFontTx/>
              <a:defRPr sz="2500">
                <a:latin typeface="Arial"/>
                <a:ea typeface="Arial"/>
                <a:cs typeface="Arial"/>
                <a:sym typeface="Arial"/>
              </a:defRPr>
            </a:lvl2pPr>
            <a:lvl3pPr marL="1114098" indent="-287143" defTabSz="914400">
              <a:spcBef>
                <a:spcPts val="1200"/>
              </a:spcBef>
              <a:buFontTx/>
              <a:defRPr sz="2500">
                <a:latin typeface="Arial"/>
                <a:ea typeface="Arial"/>
                <a:cs typeface="Arial"/>
                <a:sym typeface="Arial"/>
              </a:defRPr>
            </a:lvl3pPr>
            <a:lvl4pPr marL="1563475" indent="-323035" defTabSz="914400">
              <a:spcBef>
                <a:spcPts val="1200"/>
              </a:spcBef>
              <a:buFontTx/>
              <a:defRPr sz="2500">
                <a:latin typeface="Arial"/>
                <a:ea typeface="Arial"/>
                <a:cs typeface="Arial"/>
                <a:sym typeface="Arial"/>
              </a:defRPr>
            </a:lvl4pPr>
            <a:lvl5pPr marL="1976958" indent="-323034"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8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1295" name="Texte du titre"/>
          <p:cNvSpPr txBox="1"/>
          <p:nvPr>
            <p:ph type="title"/>
          </p:nvPr>
        </p:nvSpPr>
        <p:spPr>
          <a:xfrm>
            <a:off x="457922" y="257157"/>
            <a:ext cx="8229601" cy="117792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296" name="Texte niveau 1…"/>
          <p:cNvSpPr txBox="1"/>
          <p:nvPr>
            <p:ph type="body" sz="quarter" idx="1"/>
          </p:nvPr>
        </p:nvSpPr>
        <p:spPr>
          <a:xfrm>
            <a:off x="457920" y="1435078"/>
            <a:ext cx="4039200" cy="739551"/>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29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304" name="Texte du titre"/>
          <p:cNvSpPr txBox="1"/>
          <p:nvPr>
            <p:ph type="title"/>
          </p:nvPr>
        </p:nvSpPr>
        <p:spPr>
          <a:xfrm>
            <a:off x="456479" y="92036"/>
            <a:ext cx="8229601" cy="150816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30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134" name="Texte du titre"/>
          <p:cNvSpPr txBox="1"/>
          <p:nvPr>
            <p:ph type="title"/>
          </p:nvPr>
        </p:nvSpPr>
        <p:spPr>
          <a:xfrm>
            <a:off x="456479" y="88107"/>
            <a:ext cx="8229601" cy="151622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35" name="Texte niveau 1…"/>
          <p:cNvSpPr txBox="1"/>
          <p:nvPr>
            <p:ph type="body" sz="half" idx="1"/>
          </p:nvPr>
        </p:nvSpPr>
        <p:spPr>
          <a:xfrm>
            <a:off x="456481" y="1604331"/>
            <a:ext cx="4044961" cy="5253669"/>
          </a:xfrm>
          <a:prstGeom prst="rect">
            <a:avLst/>
          </a:prstGeom>
        </p:spPr>
        <p:txBody>
          <a:bodyPr lIns="0" tIns="0" rIns="0" bIns="0"/>
          <a:lstStyle>
            <a:lvl1pPr marL="306881" indent="-306881" defTabSz="914400">
              <a:spcBef>
                <a:spcPts val="1200"/>
              </a:spcBef>
              <a:buSzTx/>
              <a:buFontTx/>
              <a:buNone/>
              <a:defRPr sz="2500">
                <a:latin typeface="Arial"/>
                <a:ea typeface="Arial"/>
                <a:cs typeface="Arial"/>
                <a:sym typeface="Arial"/>
              </a:defRPr>
            </a:lvl1pPr>
            <a:lvl2pPr marL="699794" indent="-290601" defTabSz="914400">
              <a:spcBef>
                <a:spcPts val="1200"/>
              </a:spcBef>
              <a:buFontTx/>
              <a:defRPr sz="2500">
                <a:latin typeface="Arial"/>
                <a:ea typeface="Arial"/>
                <a:cs typeface="Arial"/>
                <a:sym typeface="Arial"/>
              </a:defRPr>
            </a:lvl2pPr>
            <a:lvl3pPr marL="1102482" indent="-284165" defTabSz="914400">
              <a:spcBef>
                <a:spcPts val="1200"/>
              </a:spcBef>
              <a:buFontTx/>
              <a:defRPr sz="2500">
                <a:latin typeface="Arial"/>
                <a:ea typeface="Arial"/>
                <a:cs typeface="Arial"/>
                <a:sym typeface="Arial"/>
              </a:defRPr>
            </a:lvl3pPr>
            <a:lvl4pPr marL="1547195" indent="-319686" defTabSz="914400">
              <a:spcBef>
                <a:spcPts val="1200"/>
              </a:spcBef>
              <a:buFontTx/>
              <a:defRPr sz="2500">
                <a:latin typeface="Arial"/>
                <a:ea typeface="Arial"/>
                <a:cs typeface="Arial"/>
                <a:sym typeface="Arial"/>
              </a:defRPr>
            </a:lvl4pPr>
            <a:lvl5pPr marL="1956372" indent="-319684"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31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1319"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320" name="Texte niveau 1…"/>
          <p:cNvSpPr txBox="1"/>
          <p:nvPr>
            <p:ph type="body" idx="1"/>
          </p:nvPr>
        </p:nvSpPr>
        <p:spPr>
          <a:xfrm>
            <a:off x="3575525" y="273633"/>
            <a:ext cx="5112002" cy="6584368"/>
          </a:xfrm>
          <a:prstGeom prst="rect">
            <a:avLst/>
          </a:prstGeom>
        </p:spPr>
        <p:txBody>
          <a:bodyPr lIns="0" tIns="0" rIns="0" bIns="0"/>
          <a:lstStyle>
            <a:lvl1pPr marL="310112" indent="-310112" defTabSz="914400">
              <a:spcBef>
                <a:spcPts val="1200"/>
              </a:spcBef>
              <a:buSzTx/>
              <a:buFontTx/>
              <a:buNone/>
              <a:defRPr sz="2900">
                <a:latin typeface="Arial"/>
                <a:ea typeface="Arial"/>
                <a:cs typeface="Arial"/>
                <a:sym typeface="Arial"/>
              </a:defRPr>
            </a:lvl1pPr>
            <a:lvl2pPr marL="713256" indent="-299773" defTabSz="914400">
              <a:spcBef>
                <a:spcPts val="1200"/>
              </a:spcBef>
              <a:buFontTx/>
              <a:defRPr sz="2900">
                <a:latin typeface="Arial"/>
                <a:ea typeface="Arial"/>
                <a:cs typeface="Arial"/>
                <a:sym typeface="Arial"/>
              </a:defRPr>
            </a:lvl2pPr>
            <a:lvl3pPr marL="1099479" indent="-272523" defTabSz="914400">
              <a:spcBef>
                <a:spcPts val="1200"/>
              </a:spcBef>
              <a:buFontTx/>
              <a:defRPr sz="2900">
                <a:latin typeface="Arial"/>
                <a:ea typeface="Arial"/>
                <a:cs typeface="Arial"/>
                <a:sym typeface="Arial"/>
              </a:defRPr>
            </a:lvl3pPr>
            <a:lvl4pPr marL="1573526" indent="-333084" defTabSz="914400">
              <a:spcBef>
                <a:spcPts val="1200"/>
              </a:spcBef>
              <a:buFontTx/>
              <a:defRPr sz="2900">
                <a:latin typeface="Arial"/>
                <a:ea typeface="Arial"/>
                <a:cs typeface="Arial"/>
                <a:sym typeface="Arial"/>
              </a:defRPr>
            </a:lvl4pPr>
            <a:lvl5pPr marL="1987007" indent="-33308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2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328"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329"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3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1337" name="Texte du titre"/>
          <p:cNvSpPr txBox="1"/>
          <p:nvPr>
            <p:ph type="title"/>
          </p:nvPr>
        </p:nvSpPr>
        <p:spPr>
          <a:xfrm>
            <a:off x="456479" y="87905"/>
            <a:ext cx="8229601" cy="151642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338" name="Texte niveau 1…"/>
          <p:cNvSpPr txBox="1"/>
          <p:nvPr>
            <p:ph type="body" idx="1"/>
          </p:nvPr>
        </p:nvSpPr>
        <p:spPr>
          <a:xfrm>
            <a:off x="456479" y="1604331"/>
            <a:ext cx="8229601" cy="5253669"/>
          </a:xfrm>
          <a:prstGeom prst="rect">
            <a:avLst/>
          </a:prstGeom>
        </p:spPr>
        <p:txBody>
          <a:bodyPr lIns="0" tIns="0" rIns="0" bIns="0"/>
          <a:lstStyle>
            <a:lvl1pPr marL="310112" indent="-310112" defTabSz="914400">
              <a:spcBef>
                <a:spcPts val="1200"/>
              </a:spcBef>
              <a:buSzTx/>
              <a:buFontTx/>
              <a:buNone/>
              <a:defRPr sz="2900">
                <a:latin typeface="Arial"/>
                <a:ea typeface="Arial"/>
                <a:cs typeface="Arial"/>
                <a:sym typeface="Arial"/>
              </a:defRPr>
            </a:lvl1pPr>
            <a:lvl2pPr marL="713256" indent="-299773" defTabSz="914400">
              <a:spcBef>
                <a:spcPts val="1200"/>
              </a:spcBef>
              <a:buFontTx/>
              <a:defRPr sz="2900">
                <a:latin typeface="Arial"/>
                <a:ea typeface="Arial"/>
                <a:cs typeface="Arial"/>
                <a:sym typeface="Arial"/>
              </a:defRPr>
            </a:lvl2pPr>
            <a:lvl3pPr marL="1099479" indent="-272523" defTabSz="914400">
              <a:spcBef>
                <a:spcPts val="1200"/>
              </a:spcBef>
              <a:buFontTx/>
              <a:defRPr sz="2900">
                <a:latin typeface="Arial"/>
                <a:ea typeface="Arial"/>
                <a:cs typeface="Arial"/>
                <a:sym typeface="Arial"/>
              </a:defRPr>
            </a:lvl3pPr>
            <a:lvl4pPr marL="1573526" indent="-333084" defTabSz="914400">
              <a:spcBef>
                <a:spcPts val="1200"/>
              </a:spcBef>
              <a:buFontTx/>
              <a:defRPr sz="2900">
                <a:latin typeface="Arial"/>
                <a:ea typeface="Arial"/>
                <a:cs typeface="Arial"/>
                <a:sym typeface="Arial"/>
              </a:defRPr>
            </a:lvl4pPr>
            <a:lvl5pPr marL="1987007" indent="-33308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3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1346" name="Texte du titre"/>
          <p:cNvSpPr txBox="1"/>
          <p:nvPr>
            <p:ph type="title"/>
          </p:nvPr>
        </p:nvSpPr>
        <p:spPr>
          <a:xfrm>
            <a:off x="6629758" y="0"/>
            <a:ext cx="2056322" cy="640441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347" name="Texte niveau 1…"/>
          <p:cNvSpPr txBox="1"/>
          <p:nvPr>
            <p:ph type="body" idx="1"/>
          </p:nvPr>
        </p:nvSpPr>
        <p:spPr>
          <a:xfrm>
            <a:off x="456479" y="273658"/>
            <a:ext cx="6035043" cy="6584344"/>
          </a:xfrm>
          <a:prstGeom prst="rect">
            <a:avLst/>
          </a:prstGeom>
        </p:spPr>
        <p:txBody>
          <a:bodyPr lIns="0" tIns="0" rIns="0" bIns="0"/>
          <a:lstStyle>
            <a:lvl1pPr marL="310112" indent="-310112" defTabSz="914400">
              <a:spcBef>
                <a:spcPts val="1200"/>
              </a:spcBef>
              <a:buSzTx/>
              <a:buFontTx/>
              <a:buNone/>
              <a:defRPr sz="2900">
                <a:latin typeface="Arial"/>
                <a:ea typeface="Arial"/>
                <a:cs typeface="Arial"/>
                <a:sym typeface="Arial"/>
              </a:defRPr>
            </a:lvl1pPr>
            <a:lvl2pPr marL="713256" indent="-299773" defTabSz="914400">
              <a:spcBef>
                <a:spcPts val="1200"/>
              </a:spcBef>
              <a:buFontTx/>
              <a:defRPr sz="2900">
                <a:latin typeface="Arial"/>
                <a:ea typeface="Arial"/>
                <a:cs typeface="Arial"/>
                <a:sym typeface="Arial"/>
              </a:defRPr>
            </a:lvl2pPr>
            <a:lvl3pPr marL="1099479" indent="-272523" defTabSz="914400">
              <a:spcBef>
                <a:spcPts val="1200"/>
              </a:spcBef>
              <a:buFontTx/>
              <a:defRPr sz="2900">
                <a:latin typeface="Arial"/>
                <a:ea typeface="Arial"/>
                <a:cs typeface="Arial"/>
                <a:sym typeface="Arial"/>
              </a:defRPr>
            </a:lvl3pPr>
            <a:lvl4pPr marL="1573526" indent="-333084" defTabSz="914400">
              <a:spcBef>
                <a:spcPts val="1200"/>
              </a:spcBef>
              <a:buFontTx/>
              <a:defRPr sz="2900">
                <a:latin typeface="Arial"/>
                <a:ea typeface="Arial"/>
                <a:cs typeface="Arial"/>
                <a:sym typeface="Arial"/>
              </a:defRPr>
            </a:lvl4pPr>
            <a:lvl5pPr marL="1987007" indent="-33308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4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1355"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356"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5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364" name="Texte du titre"/>
          <p:cNvSpPr txBox="1"/>
          <p:nvPr>
            <p:ph type="title"/>
          </p:nvPr>
        </p:nvSpPr>
        <p:spPr>
          <a:xfrm>
            <a:off x="456479" y="87877"/>
            <a:ext cx="8229601" cy="151645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365" name="Texte niveau 1…"/>
          <p:cNvSpPr txBox="1"/>
          <p:nvPr>
            <p:ph type="body" idx="1"/>
          </p:nvPr>
        </p:nvSpPr>
        <p:spPr>
          <a:xfrm>
            <a:off x="456479" y="1604331"/>
            <a:ext cx="8229601" cy="5253669"/>
          </a:xfrm>
          <a:prstGeom prst="rect">
            <a:avLst/>
          </a:prstGeom>
        </p:spPr>
        <p:txBody>
          <a:bodyPr lIns="0" tIns="0" rIns="0" bIns="0"/>
          <a:lstStyle>
            <a:lvl1pPr marL="310562" indent="-310562" defTabSz="914400">
              <a:spcBef>
                <a:spcPts val="1200"/>
              </a:spcBef>
              <a:buSzTx/>
              <a:buFontTx/>
              <a:buNone/>
              <a:defRPr sz="2900">
                <a:latin typeface="Arial"/>
                <a:ea typeface="Arial"/>
                <a:cs typeface="Arial"/>
                <a:sym typeface="Arial"/>
              </a:defRPr>
            </a:lvl1pPr>
            <a:lvl2pPr marL="714289" indent="-300209" defTabSz="914400">
              <a:spcBef>
                <a:spcPts val="1200"/>
              </a:spcBef>
              <a:buFontTx/>
              <a:defRPr sz="2900">
                <a:latin typeface="Arial"/>
                <a:ea typeface="Arial"/>
                <a:cs typeface="Arial"/>
                <a:sym typeface="Arial"/>
              </a:defRPr>
            </a:lvl2pPr>
            <a:lvl3pPr marL="1101079" indent="-272919" defTabSz="914400">
              <a:spcBef>
                <a:spcPts val="1200"/>
              </a:spcBef>
              <a:buFontTx/>
              <a:defRPr sz="2900">
                <a:latin typeface="Arial"/>
                <a:ea typeface="Arial"/>
                <a:cs typeface="Arial"/>
                <a:sym typeface="Arial"/>
              </a:defRPr>
            </a:lvl3pPr>
            <a:lvl4pPr marL="1575810" indent="-333568" defTabSz="914400">
              <a:spcBef>
                <a:spcPts val="1200"/>
              </a:spcBef>
              <a:buFontTx/>
              <a:defRPr sz="2900">
                <a:latin typeface="Arial"/>
                <a:ea typeface="Arial"/>
                <a:cs typeface="Arial"/>
                <a:sym typeface="Arial"/>
              </a:defRPr>
            </a:lvl4pPr>
            <a:lvl5pPr marL="1989894" indent="-33356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6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1373" name="Texte du titre"/>
          <p:cNvSpPr txBox="1"/>
          <p:nvPr>
            <p:ph type="title"/>
          </p:nvPr>
        </p:nvSpPr>
        <p:spPr>
          <a:xfrm>
            <a:off x="722880" y="4406877"/>
            <a:ext cx="7771680" cy="2451124"/>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1374"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7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1382" name="Texte du titre"/>
          <p:cNvSpPr txBox="1"/>
          <p:nvPr>
            <p:ph type="title"/>
          </p:nvPr>
        </p:nvSpPr>
        <p:spPr>
          <a:xfrm>
            <a:off x="456479" y="87877"/>
            <a:ext cx="8229601" cy="151645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383" name="Texte niveau 1…"/>
          <p:cNvSpPr txBox="1"/>
          <p:nvPr>
            <p:ph type="body" sz="half" idx="1"/>
          </p:nvPr>
        </p:nvSpPr>
        <p:spPr>
          <a:xfrm>
            <a:off x="456481" y="1604331"/>
            <a:ext cx="4044961" cy="5253669"/>
          </a:xfrm>
          <a:prstGeom prst="rect">
            <a:avLst/>
          </a:prstGeom>
        </p:spPr>
        <p:txBody>
          <a:bodyPr lIns="0" tIns="0" rIns="0" bIns="0"/>
          <a:lstStyle>
            <a:lvl1pPr marL="310562" indent="-310562" defTabSz="914400">
              <a:spcBef>
                <a:spcPts val="1200"/>
              </a:spcBef>
              <a:buSzTx/>
              <a:buFontTx/>
              <a:buNone/>
              <a:defRPr sz="2500">
                <a:latin typeface="Arial"/>
                <a:ea typeface="Arial"/>
                <a:cs typeface="Arial"/>
                <a:sym typeface="Arial"/>
              </a:defRPr>
            </a:lvl1pPr>
            <a:lvl2pPr marL="708173" indent="-294091" defTabSz="914400">
              <a:spcBef>
                <a:spcPts val="1200"/>
              </a:spcBef>
              <a:buFontTx/>
              <a:defRPr sz="2500">
                <a:latin typeface="Arial"/>
                <a:ea typeface="Arial"/>
                <a:cs typeface="Arial"/>
                <a:sym typeface="Arial"/>
              </a:defRPr>
            </a:lvl2pPr>
            <a:lvl3pPr marL="1115718" indent="-287558" defTabSz="914400">
              <a:spcBef>
                <a:spcPts val="1200"/>
              </a:spcBef>
              <a:buFontTx/>
              <a:defRPr sz="2500">
                <a:latin typeface="Arial"/>
                <a:ea typeface="Arial"/>
                <a:cs typeface="Arial"/>
                <a:sym typeface="Arial"/>
              </a:defRPr>
            </a:lvl3pPr>
            <a:lvl4pPr marL="1565745" indent="-323503" defTabSz="914400">
              <a:spcBef>
                <a:spcPts val="1200"/>
              </a:spcBef>
              <a:buFontTx/>
              <a:defRPr sz="2500">
                <a:latin typeface="Arial"/>
                <a:ea typeface="Arial"/>
                <a:cs typeface="Arial"/>
                <a:sym typeface="Arial"/>
              </a:defRPr>
            </a:lvl4pPr>
            <a:lvl5pPr marL="1979828" indent="-323504"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8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1391" name="Texte du titre"/>
          <p:cNvSpPr txBox="1"/>
          <p:nvPr>
            <p:ph type="title"/>
          </p:nvPr>
        </p:nvSpPr>
        <p:spPr>
          <a:xfrm>
            <a:off x="457922" y="257142"/>
            <a:ext cx="8229601" cy="117792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392" name="Texte niveau 1…"/>
          <p:cNvSpPr txBox="1"/>
          <p:nvPr>
            <p:ph type="body" sz="quarter" idx="1"/>
          </p:nvPr>
        </p:nvSpPr>
        <p:spPr>
          <a:xfrm>
            <a:off x="457920" y="1435065"/>
            <a:ext cx="4039200" cy="739563"/>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39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143" name="Texte du titre"/>
          <p:cNvSpPr txBox="1"/>
          <p:nvPr>
            <p:ph type="title"/>
          </p:nvPr>
        </p:nvSpPr>
        <p:spPr>
          <a:xfrm>
            <a:off x="457922" y="257267"/>
            <a:ext cx="8229601" cy="117790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4" name="Texte niveau 1…"/>
          <p:cNvSpPr txBox="1"/>
          <p:nvPr>
            <p:ph type="body" sz="quarter" idx="1"/>
          </p:nvPr>
        </p:nvSpPr>
        <p:spPr>
          <a:xfrm>
            <a:off x="457920" y="1435169"/>
            <a:ext cx="4039200" cy="739459"/>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400" name="Texte du titre"/>
          <p:cNvSpPr txBox="1"/>
          <p:nvPr>
            <p:ph type="title"/>
          </p:nvPr>
        </p:nvSpPr>
        <p:spPr>
          <a:xfrm>
            <a:off x="456479" y="92007"/>
            <a:ext cx="8229601" cy="150819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0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40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1415"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416" name="Texte niveau 1…"/>
          <p:cNvSpPr txBox="1"/>
          <p:nvPr>
            <p:ph type="body" idx="1"/>
          </p:nvPr>
        </p:nvSpPr>
        <p:spPr>
          <a:xfrm>
            <a:off x="3575525" y="273633"/>
            <a:ext cx="5112002" cy="6584368"/>
          </a:xfrm>
          <a:prstGeom prst="rect">
            <a:avLst/>
          </a:prstGeom>
        </p:spPr>
        <p:txBody>
          <a:bodyPr lIns="0" tIns="0" rIns="0" bIns="0"/>
          <a:lstStyle>
            <a:lvl1pPr marL="310562" indent="-310562" defTabSz="914400">
              <a:spcBef>
                <a:spcPts val="1200"/>
              </a:spcBef>
              <a:buSzTx/>
              <a:buFontTx/>
              <a:buNone/>
              <a:defRPr sz="2900">
                <a:latin typeface="Arial"/>
                <a:ea typeface="Arial"/>
                <a:cs typeface="Arial"/>
                <a:sym typeface="Arial"/>
              </a:defRPr>
            </a:lvl1pPr>
            <a:lvl2pPr marL="714289" indent="-300209" defTabSz="914400">
              <a:spcBef>
                <a:spcPts val="1200"/>
              </a:spcBef>
              <a:buFontTx/>
              <a:defRPr sz="2900">
                <a:latin typeface="Arial"/>
                <a:ea typeface="Arial"/>
                <a:cs typeface="Arial"/>
                <a:sym typeface="Arial"/>
              </a:defRPr>
            </a:lvl2pPr>
            <a:lvl3pPr marL="1101079" indent="-272919" defTabSz="914400">
              <a:spcBef>
                <a:spcPts val="1200"/>
              </a:spcBef>
              <a:buFontTx/>
              <a:defRPr sz="2900">
                <a:latin typeface="Arial"/>
                <a:ea typeface="Arial"/>
                <a:cs typeface="Arial"/>
                <a:sym typeface="Arial"/>
              </a:defRPr>
            </a:lvl3pPr>
            <a:lvl4pPr marL="1575810" indent="-333568" defTabSz="914400">
              <a:spcBef>
                <a:spcPts val="1200"/>
              </a:spcBef>
              <a:buFontTx/>
              <a:defRPr sz="2900">
                <a:latin typeface="Arial"/>
                <a:ea typeface="Arial"/>
                <a:cs typeface="Arial"/>
                <a:sym typeface="Arial"/>
              </a:defRPr>
            </a:lvl4pPr>
            <a:lvl5pPr marL="1989894" indent="-33356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1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424"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425"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2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1433" name="Texte du titre"/>
          <p:cNvSpPr txBox="1"/>
          <p:nvPr>
            <p:ph type="title"/>
          </p:nvPr>
        </p:nvSpPr>
        <p:spPr>
          <a:xfrm>
            <a:off x="456479" y="87877"/>
            <a:ext cx="8229601" cy="151645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34" name="Texte niveau 1…"/>
          <p:cNvSpPr txBox="1"/>
          <p:nvPr>
            <p:ph type="body" idx="1"/>
          </p:nvPr>
        </p:nvSpPr>
        <p:spPr>
          <a:xfrm>
            <a:off x="456479" y="1604331"/>
            <a:ext cx="8229601" cy="5253669"/>
          </a:xfrm>
          <a:prstGeom prst="rect">
            <a:avLst/>
          </a:prstGeom>
        </p:spPr>
        <p:txBody>
          <a:bodyPr lIns="0" tIns="0" rIns="0" bIns="0"/>
          <a:lstStyle>
            <a:lvl1pPr marL="310562" indent="-310562" defTabSz="914400">
              <a:spcBef>
                <a:spcPts val="1200"/>
              </a:spcBef>
              <a:buSzTx/>
              <a:buFontTx/>
              <a:buNone/>
              <a:defRPr sz="2900">
                <a:latin typeface="Arial"/>
                <a:ea typeface="Arial"/>
                <a:cs typeface="Arial"/>
                <a:sym typeface="Arial"/>
              </a:defRPr>
            </a:lvl1pPr>
            <a:lvl2pPr marL="714289" indent="-300209" defTabSz="914400">
              <a:spcBef>
                <a:spcPts val="1200"/>
              </a:spcBef>
              <a:buFontTx/>
              <a:defRPr sz="2900">
                <a:latin typeface="Arial"/>
                <a:ea typeface="Arial"/>
                <a:cs typeface="Arial"/>
                <a:sym typeface="Arial"/>
              </a:defRPr>
            </a:lvl2pPr>
            <a:lvl3pPr marL="1101079" indent="-272919" defTabSz="914400">
              <a:spcBef>
                <a:spcPts val="1200"/>
              </a:spcBef>
              <a:buFontTx/>
              <a:defRPr sz="2900">
                <a:latin typeface="Arial"/>
                <a:ea typeface="Arial"/>
                <a:cs typeface="Arial"/>
                <a:sym typeface="Arial"/>
              </a:defRPr>
            </a:lvl3pPr>
            <a:lvl4pPr marL="1575810" indent="-333568" defTabSz="914400">
              <a:spcBef>
                <a:spcPts val="1200"/>
              </a:spcBef>
              <a:buFontTx/>
              <a:defRPr sz="2900">
                <a:latin typeface="Arial"/>
                <a:ea typeface="Arial"/>
                <a:cs typeface="Arial"/>
                <a:sym typeface="Arial"/>
              </a:defRPr>
            </a:lvl4pPr>
            <a:lvl5pPr marL="1989894" indent="-33356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3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1442" name="Texte du titre"/>
          <p:cNvSpPr txBox="1"/>
          <p:nvPr>
            <p:ph type="title"/>
          </p:nvPr>
        </p:nvSpPr>
        <p:spPr>
          <a:xfrm>
            <a:off x="6629758" y="0"/>
            <a:ext cx="2056322" cy="640438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43" name="Texte niveau 1…"/>
          <p:cNvSpPr txBox="1"/>
          <p:nvPr>
            <p:ph type="body" idx="1"/>
          </p:nvPr>
        </p:nvSpPr>
        <p:spPr>
          <a:xfrm>
            <a:off x="456479" y="273644"/>
            <a:ext cx="6035043" cy="6584358"/>
          </a:xfrm>
          <a:prstGeom prst="rect">
            <a:avLst/>
          </a:prstGeom>
        </p:spPr>
        <p:txBody>
          <a:bodyPr lIns="0" tIns="0" rIns="0" bIns="0"/>
          <a:lstStyle>
            <a:lvl1pPr marL="310562" indent="-310562" defTabSz="914400">
              <a:spcBef>
                <a:spcPts val="1200"/>
              </a:spcBef>
              <a:buSzTx/>
              <a:buFontTx/>
              <a:buNone/>
              <a:defRPr sz="2900">
                <a:latin typeface="Arial"/>
                <a:ea typeface="Arial"/>
                <a:cs typeface="Arial"/>
                <a:sym typeface="Arial"/>
              </a:defRPr>
            </a:lvl1pPr>
            <a:lvl2pPr marL="714289" indent="-300209" defTabSz="914400">
              <a:spcBef>
                <a:spcPts val="1200"/>
              </a:spcBef>
              <a:buFontTx/>
              <a:defRPr sz="2900">
                <a:latin typeface="Arial"/>
                <a:ea typeface="Arial"/>
                <a:cs typeface="Arial"/>
                <a:sym typeface="Arial"/>
              </a:defRPr>
            </a:lvl2pPr>
            <a:lvl3pPr marL="1101079" indent="-272919" defTabSz="914400">
              <a:spcBef>
                <a:spcPts val="1200"/>
              </a:spcBef>
              <a:buFontTx/>
              <a:defRPr sz="2900">
                <a:latin typeface="Arial"/>
                <a:ea typeface="Arial"/>
                <a:cs typeface="Arial"/>
                <a:sym typeface="Arial"/>
              </a:defRPr>
            </a:lvl3pPr>
            <a:lvl4pPr marL="1575810" indent="-333568" defTabSz="914400">
              <a:spcBef>
                <a:spcPts val="1200"/>
              </a:spcBef>
              <a:buFontTx/>
              <a:defRPr sz="2900">
                <a:latin typeface="Arial"/>
                <a:ea typeface="Arial"/>
                <a:cs typeface="Arial"/>
                <a:sym typeface="Arial"/>
              </a:defRPr>
            </a:lvl4pPr>
            <a:lvl5pPr marL="1989894" indent="-33356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4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1451"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52"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5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460" name="Texte du titre"/>
          <p:cNvSpPr txBox="1"/>
          <p:nvPr>
            <p:ph type="title"/>
          </p:nvPr>
        </p:nvSpPr>
        <p:spPr>
          <a:xfrm>
            <a:off x="456479" y="87849"/>
            <a:ext cx="8229601" cy="1516481"/>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61" name="Texte niveau 1…"/>
          <p:cNvSpPr txBox="1"/>
          <p:nvPr>
            <p:ph type="body" idx="1"/>
          </p:nvPr>
        </p:nvSpPr>
        <p:spPr>
          <a:xfrm>
            <a:off x="456479" y="1604329"/>
            <a:ext cx="8229601" cy="5253672"/>
          </a:xfrm>
          <a:prstGeom prst="rect">
            <a:avLst/>
          </a:prstGeom>
        </p:spPr>
        <p:txBody>
          <a:bodyPr lIns="0" tIns="0" rIns="0" bIns="0"/>
          <a:lstStyle>
            <a:lvl1pPr marL="311043" indent="-311043" defTabSz="914400">
              <a:spcBef>
                <a:spcPts val="1200"/>
              </a:spcBef>
              <a:buSzTx/>
              <a:buFontTx/>
              <a:buNone/>
              <a:defRPr sz="2900">
                <a:latin typeface="Arial"/>
                <a:ea typeface="Arial"/>
                <a:cs typeface="Arial"/>
                <a:sym typeface="Arial"/>
              </a:defRPr>
            </a:lvl1pPr>
            <a:lvl2pPr marL="715402" indent="-300675" defTabSz="914400">
              <a:spcBef>
                <a:spcPts val="1200"/>
              </a:spcBef>
              <a:buFontTx/>
              <a:defRPr sz="2900">
                <a:latin typeface="Arial"/>
                <a:ea typeface="Arial"/>
                <a:cs typeface="Arial"/>
                <a:sym typeface="Arial"/>
              </a:defRPr>
            </a:lvl2pPr>
            <a:lvl3pPr marL="1102794" indent="-273341" defTabSz="914400">
              <a:spcBef>
                <a:spcPts val="1200"/>
              </a:spcBef>
              <a:buFontTx/>
              <a:defRPr sz="2900">
                <a:latin typeface="Arial"/>
                <a:ea typeface="Arial"/>
                <a:cs typeface="Arial"/>
                <a:sym typeface="Arial"/>
              </a:defRPr>
            </a:lvl3pPr>
            <a:lvl4pPr marL="1578261" indent="-334083" defTabSz="914400">
              <a:spcBef>
                <a:spcPts val="1200"/>
              </a:spcBef>
              <a:buFontTx/>
              <a:defRPr sz="2900">
                <a:latin typeface="Arial"/>
                <a:ea typeface="Arial"/>
                <a:cs typeface="Arial"/>
                <a:sym typeface="Arial"/>
              </a:defRPr>
            </a:lvl4pPr>
            <a:lvl5pPr marL="1992989" indent="-33408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6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1469" name="Texte du titre"/>
          <p:cNvSpPr txBox="1"/>
          <p:nvPr>
            <p:ph type="title"/>
          </p:nvPr>
        </p:nvSpPr>
        <p:spPr>
          <a:xfrm>
            <a:off x="722880" y="4406863"/>
            <a:ext cx="7771680" cy="2451138"/>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1470"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7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1478" name="Texte du titre"/>
          <p:cNvSpPr txBox="1"/>
          <p:nvPr>
            <p:ph type="title"/>
          </p:nvPr>
        </p:nvSpPr>
        <p:spPr>
          <a:xfrm>
            <a:off x="456479" y="87849"/>
            <a:ext cx="8229601" cy="1516481"/>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79" name="Texte niveau 1…"/>
          <p:cNvSpPr txBox="1"/>
          <p:nvPr>
            <p:ph type="body" sz="half" idx="1"/>
          </p:nvPr>
        </p:nvSpPr>
        <p:spPr>
          <a:xfrm>
            <a:off x="456481" y="1604329"/>
            <a:ext cx="4044961" cy="5253672"/>
          </a:xfrm>
          <a:prstGeom prst="rect">
            <a:avLst/>
          </a:prstGeom>
        </p:spPr>
        <p:txBody>
          <a:bodyPr lIns="0" tIns="0" rIns="0" bIns="0"/>
          <a:lstStyle>
            <a:lvl1pPr marL="311043" indent="-311043" defTabSz="914400">
              <a:spcBef>
                <a:spcPts val="1200"/>
              </a:spcBef>
              <a:buSzTx/>
              <a:buFontTx/>
              <a:buNone/>
              <a:defRPr sz="2500">
                <a:latin typeface="Arial"/>
                <a:ea typeface="Arial"/>
                <a:cs typeface="Arial"/>
                <a:sym typeface="Arial"/>
              </a:defRPr>
            </a:lvl1pPr>
            <a:lvl2pPr marL="709275" indent="-294548" defTabSz="914400">
              <a:spcBef>
                <a:spcPts val="1200"/>
              </a:spcBef>
              <a:buFontTx/>
              <a:defRPr sz="2500">
                <a:latin typeface="Arial"/>
                <a:ea typeface="Arial"/>
                <a:cs typeface="Arial"/>
                <a:sym typeface="Arial"/>
              </a:defRPr>
            </a:lvl2pPr>
            <a:lvl3pPr marL="1117456" indent="-288004" defTabSz="914400">
              <a:spcBef>
                <a:spcPts val="1200"/>
              </a:spcBef>
              <a:buFontTx/>
              <a:defRPr sz="2500">
                <a:latin typeface="Arial"/>
                <a:ea typeface="Arial"/>
                <a:cs typeface="Arial"/>
                <a:sym typeface="Arial"/>
              </a:defRPr>
            </a:lvl3pPr>
            <a:lvl4pPr marL="1568181" indent="-324004" defTabSz="914400">
              <a:spcBef>
                <a:spcPts val="1200"/>
              </a:spcBef>
              <a:buFontTx/>
              <a:defRPr sz="2500">
                <a:latin typeface="Arial"/>
                <a:ea typeface="Arial"/>
                <a:cs typeface="Arial"/>
                <a:sym typeface="Arial"/>
              </a:defRPr>
            </a:lvl4pPr>
            <a:lvl5pPr marL="1982909" indent="-324004"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8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52" name="Texte du titre"/>
          <p:cNvSpPr txBox="1"/>
          <p:nvPr>
            <p:ph type="title"/>
          </p:nvPr>
        </p:nvSpPr>
        <p:spPr>
          <a:xfrm>
            <a:off x="456479" y="92237"/>
            <a:ext cx="8229601" cy="150796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5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1487" name="Texte du titre"/>
          <p:cNvSpPr txBox="1"/>
          <p:nvPr>
            <p:ph type="title"/>
          </p:nvPr>
        </p:nvSpPr>
        <p:spPr>
          <a:xfrm>
            <a:off x="457920" y="257125"/>
            <a:ext cx="8229601" cy="117792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88" name="Texte niveau 1…"/>
          <p:cNvSpPr txBox="1"/>
          <p:nvPr>
            <p:ph type="body" sz="quarter" idx="1"/>
          </p:nvPr>
        </p:nvSpPr>
        <p:spPr>
          <a:xfrm>
            <a:off x="457920" y="1435053"/>
            <a:ext cx="4039200" cy="739576"/>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8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496" name="Texte du titre"/>
          <p:cNvSpPr txBox="1"/>
          <p:nvPr>
            <p:ph type="title"/>
          </p:nvPr>
        </p:nvSpPr>
        <p:spPr>
          <a:xfrm>
            <a:off x="456479" y="91979"/>
            <a:ext cx="8229601" cy="150822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49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50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1511"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512" name="Texte niveau 1…"/>
          <p:cNvSpPr txBox="1"/>
          <p:nvPr>
            <p:ph type="body" idx="1"/>
          </p:nvPr>
        </p:nvSpPr>
        <p:spPr>
          <a:xfrm>
            <a:off x="3575520" y="273629"/>
            <a:ext cx="5112002" cy="6584371"/>
          </a:xfrm>
          <a:prstGeom prst="rect">
            <a:avLst/>
          </a:prstGeom>
        </p:spPr>
        <p:txBody>
          <a:bodyPr lIns="0" tIns="0" rIns="0" bIns="0"/>
          <a:lstStyle>
            <a:lvl1pPr marL="311043" indent="-311043" defTabSz="914400">
              <a:spcBef>
                <a:spcPts val="1200"/>
              </a:spcBef>
              <a:buSzTx/>
              <a:buFontTx/>
              <a:buNone/>
              <a:defRPr sz="2900">
                <a:latin typeface="Arial"/>
                <a:ea typeface="Arial"/>
                <a:cs typeface="Arial"/>
                <a:sym typeface="Arial"/>
              </a:defRPr>
            </a:lvl1pPr>
            <a:lvl2pPr marL="715402" indent="-300675" defTabSz="914400">
              <a:spcBef>
                <a:spcPts val="1200"/>
              </a:spcBef>
              <a:buFontTx/>
              <a:defRPr sz="2900">
                <a:latin typeface="Arial"/>
                <a:ea typeface="Arial"/>
                <a:cs typeface="Arial"/>
                <a:sym typeface="Arial"/>
              </a:defRPr>
            </a:lvl2pPr>
            <a:lvl3pPr marL="1102794" indent="-273341" defTabSz="914400">
              <a:spcBef>
                <a:spcPts val="1200"/>
              </a:spcBef>
              <a:buFontTx/>
              <a:defRPr sz="2900">
                <a:latin typeface="Arial"/>
                <a:ea typeface="Arial"/>
                <a:cs typeface="Arial"/>
                <a:sym typeface="Arial"/>
              </a:defRPr>
            </a:lvl3pPr>
            <a:lvl4pPr marL="1578261" indent="-334083" defTabSz="914400">
              <a:spcBef>
                <a:spcPts val="1200"/>
              </a:spcBef>
              <a:buFontTx/>
              <a:defRPr sz="2900">
                <a:latin typeface="Arial"/>
                <a:ea typeface="Arial"/>
                <a:cs typeface="Arial"/>
                <a:sym typeface="Arial"/>
              </a:defRPr>
            </a:lvl4pPr>
            <a:lvl5pPr marL="1992989" indent="-33408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51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520" name="Texte du titre"/>
          <p:cNvSpPr txBox="1"/>
          <p:nvPr>
            <p:ph type="title"/>
          </p:nvPr>
        </p:nvSpPr>
        <p:spPr>
          <a:xfrm>
            <a:off x="1792801" y="4800024"/>
            <a:ext cx="5486402" cy="567422"/>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521" name="Texte niveau 1…"/>
          <p:cNvSpPr txBox="1"/>
          <p:nvPr>
            <p:ph type="body" sz="quarter" idx="1"/>
          </p:nvPr>
        </p:nvSpPr>
        <p:spPr>
          <a:xfrm>
            <a:off x="1792801" y="5367444"/>
            <a:ext cx="5486402"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52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1529" name="Texte du titre"/>
          <p:cNvSpPr txBox="1"/>
          <p:nvPr>
            <p:ph type="title"/>
          </p:nvPr>
        </p:nvSpPr>
        <p:spPr>
          <a:xfrm>
            <a:off x="456479" y="87849"/>
            <a:ext cx="8229601" cy="1516481"/>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530" name="Texte niveau 1…"/>
          <p:cNvSpPr txBox="1"/>
          <p:nvPr>
            <p:ph type="body" idx="1"/>
          </p:nvPr>
        </p:nvSpPr>
        <p:spPr>
          <a:xfrm>
            <a:off x="456479" y="1604329"/>
            <a:ext cx="8229601" cy="5253672"/>
          </a:xfrm>
          <a:prstGeom prst="rect">
            <a:avLst/>
          </a:prstGeom>
        </p:spPr>
        <p:txBody>
          <a:bodyPr lIns="0" tIns="0" rIns="0" bIns="0"/>
          <a:lstStyle>
            <a:lvl1pPr marL="311043" indent="-311043" defTabSz="914400">
              <a:spcBef>
                <a:spcPts val="1200"/>
              </a:spcBef>
              <a:buSzTx/>
              <a:buFontTx/>
              <a:buNone/>
              <a:defRPr sz="2900">
                <a:latin typeface="Arial"/>
                <a:ea typeface="Arial"/>
                <a:cs typeface="Arial"/>
                <a:sym typeface="Arial"/>
              </a:defRPr>
            </a:lvl1pPr>
            <a:lvl2pPr marL="715402" indent="-300675" defTabSz="914400">
              <a:spcBef>
                <a:spcPts val="1200"/>
              </a:spcBef>
              <a:buFontTx/>
              <a:defRPr sz="2900">
                <a:latin typeface="Arial"/>
                <a:ea typeface="Arial"/>
                <a:cs typeface="Arial"/>
                <a:sym typeface="Arial"/>
              </a:defRPr>
            </a:lvl2pPr>
            <a:lvl3pPr marL="1102794" indent="-273341" defTabSz="914400">
              <a:spcBef>
                <a:spcPts val="1200"/>
              </a:spcBef>
              <a:buFontTx/>
              <a:defRPr sz="2900">
                <a:latin typeface="Arial"/>
                <a:ea typeface="Arial"/>
                <a:cs typeface="Arial"/>
                <a:sym typeface="Arial"/>
              </a:defRPr>
            </a:lvl3pPr>
            <a:lvl4pPr marL="1578261" indent="-334083" defTabSz="914400">
              <a:spcBef>
                <a:spcPts val="1200"/>
              </a:spcBef>
              <a:buFontTx/>
              <a:defRPr sz="2900">
                <a:latin typeface="Arial"/>
                <a:ea typeface="Arial"/>
                <a:cs typeface="Arial"/>
                <a:sym typeface="Arial"/>
              </a:defRPr>
            </a:lvl4pPr>
            <a:lvl5pPr marL="1992989" indent="-33408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53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1538" name="Texte du titre"/>
          <p:cNvSpPr txBox="1"/>
          <p:nvPr>
            <p:ph type="title"/>
          </p:nvPr>
        </p:nvSpPr>
        <p:spPr>
          <a:xfrm>
            <a:off x="6629758" y="0"/>
            <a:ext cx="2056322" cy="640435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539" name="Texte niveau 1…"/>
          <p:cNvSpPr txBox="1"/>
          <p:nvPr>
            <p:ph type="body" idx="1"/>
          </p:nvPr>
        </p:nvSpPr>
        <p:spPr>
          <a:xfrm>
            <a:off x="456479" y="273629"/>
            <a:ext cx="6035043" cy="6584371"/>
          </a:xfrm>
          <a:prstGeom prst="rect">
            <a:avLst/>
          </a:prstGeom>
        </p:spPr>
        <p:txBody>
          <a:bodyPr lIns="0" tIns="0" rIns="0" bIns="0"/>
          <a:lstStyle>
            <a:lvl1pPr marL="311043" indent="-311043" defTabSz="914400">
              <a:spcBef>
                <a:spcPts val="1200"/>
              </a:spcBef>
              <a:buSzTx/>
              <a:buFontTx/>
              <a:buNone/>
              <a:defRPr sz="2900">
                <a:latin typeface="Arial"/>
                <a:ea typeface="Arial"/>
                <a:cs typeface="Arial"/>
                <a:sym typeface="Arial"/>
              </a:defRPr>
            </a:lvl1pPr>
            <a:lvl2pPr marL="715402" indent="-300675" defTabSz="914400">
              <a:spcBef>
                <a:spcPts val="1200"/>
              </a:spcBef>
              <a:buFontTx/>
              <a:defRPr sz="2900">
                <a:latin typeface="Arial"/>
                <a:ea typeface="Arial"/>
                <a:cs typeface="Arial"/>
                <a:sym typeface="Arial"/>
              </a:defRPr>
            </a:lvl2pPr>
            <a:lvl3pPr marL="1102794" indent="-273341" defTabSz="914400">
              <a:spcBef>
                <a:spcPts val="1200"/>
              </a:spcBef>
              <a:buFontTx/>
              <a:defRPr sz="2900">
                <a:latin typeface="Arial"/>
                <a:ea typeface="Arial"/>
                <a:cs typeface="Arial"/>
                <a:sym typeface="Arial"/>
              </a:defRPr>
            </a:lvl3pPr>
            <a:lvl4pPr marL="1578261" indent="-334083" defTabSz="914400">
              <a:spcBef>
                <a:spcPts val="1200"/>
              </a:spcBef>
              <a:buFontTx/>
              <a:defRPr sz="2900">
                <a:latin typeface="Arial"/>
                <a:ea typeface="Arial"/>
                <a:cs typeface="Arial"/>
                <a:sym typeface="Arial"/>
              </a:defRPr>
            </a:lvl4pPr>
            <a:lvl5pPr marL="1992989" indent="-33408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54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547" name="Texte du titre"/>
          <p:cNvSpPr txBox="1"/>
          <p:nvPr>
            <p:ph type="title"/>
          </p:nvPr>
        </p:nvSpPr>
        <p:spPr>
          <a:xfrm>
            <a:off x="687432" y="1844675"/>
            <a:ext cx="7769136" cy="2041525"/>
          </a:xfrm>
          <a:prstGeom prst="rect">
            <a:avLst/>
          </a:prstGeom>
        </p:spPr>
        <p:txBody>
          <a:bodyPr lIns="0" tIns="0" rIns="0" bIns="0"/>
          <a:lstStyle>
            <a:lvl1pPr defTabSz="449262">
              <a:lnSpc>
                <a:spcPct val="93000"/>
              </a:lnSpc>
              <a:defRPr sz="3800">
                <a:latin typeface="Arial"/>
                <a:ea typeface="Arial"/>
                <a:cs typeface="Arial"/>
                <a:sym typeface="Arial"/>
              </a:defRPr>
            </a:lvl1pPr>
          </a:lstStyle>
          <a:p>
            <a:pPr/>
            <a:r>
              <a:t>Texte du titre</a:t>
            </a:r>
          </a:p>
        </p:txBody>
      </p:sp>
      <p:sp>
        <p:nvSpPr>
          <p:cNvPr id="1548" name="Texte niveau 1…"/>
          <p:cNvSpPr txBox="1"/>
          <p:nvPr>
            <p:ph type="body" sz="half" idx="1"/>
          </p:nvPr>
        </p:nvSpPr>
        <p:spPr>
          <a:xfrm>
            <a:off x="1372944" y="3886200"/>
            <a:ext cx="6398113" cy="2971800"/>
          </a:xfrm>
          <a:prstGeom prst="rect">
            <a:avLst/>
          </a:prstGeom>
        </p:spPr>
        <p:txBody>
          <a:bodyPr lIns="0" tIns="0" rIns="0" bIns="0"/>
          <a:lstStyle>
            <a:lvl1pPr marL="342900" indent="-342900" algn="ctr" defTabSz="449262">
              <a:lnSpc>
                <a:spcPct val="93000"/>
              </a:lnSpc>
              <a:spcBef>
                <a:spcPts val="0"/>
              </a:spcBef>
              <a:buSzTx/>
              <a:buFontTx/>
              <a:buNone/>
              <a:defRPr sz="2800">
                <a:latin typeface="Arial"/>
                <a:ea typeface="Arial"/>
                <a:cs typeface="Arial"/>
                <a:sym typeface="Arial"/>
              </a:defRPr>
            </a:lvl1pPr>
            <a:lvl2pPr marL="342900" indent="0" algn="ctr" defTabSz="449262">
              <a:lnSpc>
                <a:spcPct val="93000"/>
              </a:lnSpc>
              <a:spcBef>
                <a:spcPts val="0"/>
              </a:spcBef>
              <a:buSzTx/>
              <a:buFontTx/>
              <a:buNone/>
              <a:defRPr sz="2800">
                <a:latin typeface="Arial"/>
                <a:ea typeface="Arial"/>
                <a:cs typeface="Arial"/>
                <a:sym typeface="Arial"/>
              </a:defRPr>
            </a:lvl2pPr>
            <a:lvl3pPr marL="342900" indent="0" algn="ctr" defTabSz="449262">
              <a:lnSpc>
                <a:spcPct val="93000"/>
              </a:lnSpc>
              <a:spcBef>
                <a:spcPts val="0"/>
              </a:spcBef>
              <a:buSzTx/>
              <a:buFontTx/>
              <a:buNone/>
              <a:defRPr sz="2800">
                <a:latin typeface="Arial"/>
                <a:ea typeface="Arial"/>
                <a:cs typeface="Arial"/>
                <a:sym typeface="Arial"/>
              </a:defRPr>
            </a:lvl3pPr>
            <a:lvl4pPr marL="342900" indent="0" algn="ctr" defTabSz="449262">
              <a:lnSpc>
                <a:spcPct val="93000"/>
              </a:lnSpc>
              <a:spcBef>
                <a:spcPts val="0"/>
              </a:spcBef>
              <a:buSzTx/>
              <a:buFontTx/>
              <a:buNone/>
              <a:defRPr sz="2800">
                <a:latin typeface="Arial"/>
                <a:ea typeface="Arial"/>
                <a:cs typeface="Arial"/>
                <a:sym typeface="Arial"/>
              </a:defRPr>
            </a:lvl4pPr>
            <a:lvl5pPr marL="342900" indent="0" algn="ctr" defTabSz="449262">
              <a:lnSpc>
                <a:spcPct val="93000"/>
              </a:lnSpc>
              <a:spcBef>
                <a:spcPts val="0"/>
              </a:spcBef>
              <a:buSzTx/>
              <a:buFontTx/>
              <a:buNone/>
              <a:defRPr sz="28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549" name="Numéro de diapositive"/>
          <p:cNvSpPr txBox="1"/>
          <p:nvPr>
            <p:ph type="sldNum" sz="quarter" idx="2"/>
          </p:nvPr>
        </p:nvSpPr>
        <p:spPr>
          <a:xfrm>
            <a:off x="8524582" y="6249999"/>
            <a:ext cx="165101" cy="184027"/>
          </a:xfrm>
          <a:prstGeom prst="rect">
            <a:avLst/>
          </a:prstGeom>
        </p:spPr>
        <p:txBody>
          <a:bodyPr lIns="0" tIns="0" rIns="0" bIns="0" anchor="t"/>
          <a:lstStyle>
            <a:lvl1pPr defTabSz="449262">
              <a:lnSpc>
                <a:spcPct val="95000"/>
              </a:lnSpc>
              <a:tabLst>
                <a:tab pos="444500" algn="l"/>
                <a:tab pos="889000" algn="l"/>
                <a:tab pos="1346200" algn="l"/>
                <a:tab pos="1790700" algn="l"/>
                <a:tab pos="2235200" algn="l"/>
              </a:tabLst>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556" name="Texte du titre"/>
          <p:cNvSpPr txBox="1"/>
          <p:nvPr>
            <p:ph type="title"/>
          </p:nvPr>
        </p:nvSpPr>
        <p:spPr>
          <a:xfrm>
            <a:off x="458639" y="86445"/>
            <a:ext cx="8231043" cy="1518558"/>
          </a:xfrm>
          <a:prstGeom prst="rect">
            <a:avLst/>
          </a:prstGeom>
        </p:spPr>
        <p:txBody>
          <a:bodyPr lIns="0" tIns="0" rIns="0" bIns="0"/>
          <a:lstStyle>
            <a:lvl1pPr defTabSz="449262">
              <a:lnSpc>
                <a:spcPct val="93000"/>
              </a:lnSpc>
              <a:defRPr sz="3800">
                <a:latin typeface="Arial"/>
                <a:ea typeface="Arial"/>
                <a:cs typeface="Arial"/>
                <a:sym typeface="Arial"/>
              </a:defRPr>
            </a:lvl1pPr>
          </a:lstStyle>
          <a:p>
            <a:pPr/>
            <a:r>
              <a:t>Texte du titre</a:t>
            </a:r>
          </a:p>
        </p:txBody>
      </p:sp>
      <p:sp>
        <p:nvSpPr>
          <p:cNvPr id="1557" name="Texte niveau 1…"/>
          <p:cNvSpPr txBox="1"/>
          <p:nvPr>
            <p:ph type="body" idx="1"/>
          </p:nvPr>
        </p:nvSpPr>
        <p:spPr>
          <a:xfrm>
            <a:off x="458639" y="1605002"/>
            <a:ext cx="8231043" cy="5253000"/>
          </a:xfrm>
          <a:prstGeom prst="rect">
            <a:avLst/>
          </a:prstGeom>
        </p:spPr>
        <p:txBody>
          <a:bodyPr lIns="0" tIns="0" rIns="0" bIns="0"/>
          <a:lstStyle>
            <a:lvl1pPr marL="342900" indent="-342900" defTabSz="449262">
              <a:lnSpc>
                <a:spcPct val="93000"/>
              </a:lnSpc>
              <a:spcBef>
                <a:spcPts val="1400"/>
              </a:spcBef>
              <a:buSzTx/>
              <a:buFontTx/>
              <a:buNone/>
              <a:defRPr sz="2800">
                <a:latin typeface="Arial"/>
                <a:ea typeface="Arial"/>
                <a:cs typeface="Arial"/>
                <a:sym typeface="Arial"/>
              </a:defRPr>
            </a:lvl1pPr>
            <a:lvl2pPr marL="342900" indent="0" defTabSz="449262">
              <a:lnSpc>
                <a:spcPct val="93000"/>
              </a:lnSpc>
              <a:spcBef>
                <a:spcPts val="1400"/>
              </a:spcBef>
              <a:buSzTx/>
              <a:buFontTx/>
              <a:buNone/>
              <a:defRPr sz="2800">
                <a:latin typeface="Arial"/>
                <a:ea typeface="Arial"/>
                <a:cs typeface="Arial"/>
                <a:sym typeface="Arial"/>
              </a:defRPr>
            </a:lvl2pPr>
            <a:lvl3pPr marL="342900" indent="0" defTabSz="449262">
              <a:lnSpc>
                <a:spcPct val="93000"/>
              </a:lnSpc>
              <a:spcBef>
                <a:spcPts val="1400"/>
              </a:spcBef>
              <a:buSzTx/>
              <a:buFontTx/>
              <a:buNone/>
              <a:defRPr sz="2800">
                <a:latin typeface="Arial"/>
                <a:ea typeface="Arial"/>
                <a:cs typeface="Arial"/>
                <a:sym typeface="Arial"/>
              </a:defRPr>
            </a:lvl3pPr>
            <a:lvl4pPr marL="342900" indent="0" defTabSz="449262">
              <a:lnSpc>
                <a:spcPct val="93000"/>
              </a:lnSpc>
              <a:spcBef>
                <a:spcPts val="1400"/>
              </a:spcBef>
              <a:buSzTx/>
              <a:buFontTx/>
              <a:buNone/>
              <a:defRPr sz="2800">
                <a:latin typeface="Arial"/>
                <a:ea typeface="Arial"/>
                <a:cs typeface="Arial"/>
                <a:sym typeface="Arial"/>
              </a:defRPr>
            </a:lvl4pPr>
            <a:lvl5pPr marL="342900" indent="0" defTabSz="449262">
              <a:lnSpc>
                <a:spcPct val="93000"/>
              </a:lnSpc>
              <a:spcBef>
                <a:spcPts val="1400"/>
              </a:spcBef>
              <a:buSzTx/>
              <a:buFontTx/>
              <a:buNone/>
              <a:defRPr sz="28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558" name="Numéro de diapositive"/>
          <p:cNvSpPr txBox="1"/>
          <p:nvPr>
            <p:ph type="sldNum" sz="quarter" idx="2"/>
          </p:nvPr>
        </p:nvSpPr>
        <p:spPr>
          <a:xfrm>
            <a:off x="8524582" y="6249999"/>
            <a:ext cx="165101" cy="184027"/>
          </a:xfrm>
          <a:prstGeom prst="rect">
            <a:avLst/>
          </a:prstGeom>
        </p:spPr>
        <p:txBody>
          <a:bodyPr lIns="0" tIns="0" rIns="0" bIns="0" anchor="t"/>
          <a:lstStyle>
            <a:lvl1pPr defTabSz="449262">
              <a:lnSpc>
                <a:spcPct val="95000"/>
              </a:lnSpc>
              <a:tabLst>
                <a:tab pos="444500" algn="l"/>
                <a:tab pos="889000" algn="l"/>
                <a:tab pos="1346200" algn="l"/>
                <a:tab pos="1790700" algn="l"/>
                <a:tab pos="2235200" algn="l"/>
              </a:tabLst>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565" name="Numéro de diapositive"/>
          <p:cNvSpPr txBox="1"/>
          <p:nvPr>
            <p:ph type="sldNum" sz="quarter" idx="2"/>
          </p:nvPr>
        </p:nvSpPr>
        <p:spPr>
          <a:xfrm>
            <a:off x="8524582" y="6249999"/>
            <a:ext cx="165101" cy="184027"/>
          </a:xfrm>
          <a:prstGeom prst="rect">
            <a:avLst/>
          </a:prstGeom>
        </p:spPr>
        <p:txBody>
          <a:bodyPr lIns="0" tIns="0" rIns="0" bIns="0" anchor="t"/>
          <a:lstStyle>
            <a:lvl1pPr defTabSz="449262">
              <a:lnSpc>
                <a:spcPct val="95000"/>
              </a:lnSpc>
              <a:tabLst>
                <a:tab pos="444500" algn="l"/>
                <a:tab pos="889000" algn="l"/>
                <a:tab pos="1346200" algn="l"/>
                <a:tab pos="1790700" algn="l"/>
                <a:tab pos="2235200" algn="l"/>
              </a:tabLst>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6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C2C2FF"/>
            </a:gs>
            <a:gs pos="80000">
              <a:srgbClr val="E7E7FF"/>
            </a:gs>
            <a:gs pos="100000">
              <a:srgbClr val="6C6CB9"/>
            </a:gs>
          </a:gsLst>
          <a:lin ang="5400000" scaled="0"/>
        </a:gradFill>
      </p:bgPr>
    </p:bg>
    <p:spTree>
      <p:nvGrpSpPr>
        <p:cNvPr id="1" name=""/>
        <p:cNvGrpSpPr/>
        <p:nvPr/>
      </p:nvGrpSpPr>
      <p:grpSpPr>
        <a:xfrm>
          <a:off x="0" y="0"/>
          <a:ext cx="0" cy="0"/>
          <a:chOff x="0" y="0"/>
          <a:chExt cx="0" cy="0"/>
        </a:xfrm>
      </p:grpSpPr>
      <p:sp>
        <p:nvSpPr>
          <p:cNvPr id="1572" name="Shape 672"/>
          <p:cNvSpPr/>
          <p:nvPr/>
        </p:nvSpPr>
        <p:spPr>
          <a:xfrm>
            <a:off x="-2" y="0"/>
            <a:ext cx="9144004" cy="6858000"/>
          </a:xfrm>
          <a:prstGeom prst="rect">
            <a:avLst/>
          </a:prstGeom>
          <a:blipFill>
            <a:blip r:embed="rId2"/>
          </a:blipFill>
          <a:ln w="12700">
            <a:miter lim="400000"/>
          </a:ln>
        </p:spPr>
        <p:txBody>
          <a:bodyPr lIns="45718" tIns="45718" rIns="45718" bIns="45718" anchor="ctr"/>
          <a:lstStyle/>
          <a:p>
            <a:pPr algn="ctr" defTabSz="914400">
              <a:defRPr>
                <a:solidFill>
                  <a:srgbClr val="FFFFFF"/>
                </a:solidFill>
                <a:latin typeface="Cambria"/>
                <a:ea typeface="Cambria"/>
                <a:cs typeface="Cambria"/>
                <a:sym typeface="Cambria"/>
              </a:defRPr>
            </a:pPr>
          </a:p>
        </p:txBody>
      </p:sp>
      <p:grpSp>
        <p:nvGrpSpPr>
          <p:cNvPr id="1580" name="Group 680"/>
          <p:cNvGrpSpPr/>
          <p:nvPr/>
        </p:nvGrpSpPr>
        <p:grpSpPr>
          <a:xfrm>
            <a:off x="-6096" y="6565390"/>
            <a:ext cx="9150100" cy="298708"/>
            <a:chOff x="0" y="0"/>
            <a:chExt cx="9150098" cy="298706"/>
          </a:xfrm>
        </p:grpSpPr>
        <p:grpSp>
          <p:nvGrpSpPr>
            <p:cNvPr id="1575" name="Group 675"/>
            <p:cNvGrpSpPr/>
            <p:nvPr/>
          </p:nvGrpSpPr>
          <p:grpSpPr>
            <a:xfrm>
              <a:off x="0" y="0"/>
              <a:ext cx="8766050" cy="298707"/>
              <a:chOff x="0" y="0"/>
              <a:chExt cx="8766049" cy="298706"/>
            </a:xfrm>
          </p:grpSpPr>
          <p:pic>
            <p:nvPicPr>
              <p:cNvPr id="1573" name="image.png" descr="image.png"/>
              <p:cNvPicPr>
                <a:picLocks noChangeAspect="1"/>
              </p:cNvPicPr>
              <p:nvPr/>
            </p:nvPicPr>
            <p:blipFill>
              <a:blip r:embed="rId3">
                <a:extLst/>
              </a:blip>
              <a:stretch>
                <a:fillRect/>
              </a:stretch>
            </p:blipFill>
            <p:spPr>
              <a:xfrm>
                <a:off x="0" y="140208"/>
                <a:ext cx="8766050" cy="158499"/>
              </a:xfrm>
              <a:prstGeom prst="rect">
                <a:avLst/>
              </a:prstGeom>
              <a:ln w="12700" cap="flat">
                <a:noFill/>
                <a:miter lim="400000"/>
              </a:ln>
              <a:effectLst/>
            </p:spPr>
          </p:pic>
          <p:pic>
            <p:nvPicPr>
              <p:cNvPr id="1574" name="image.png" descr="image.png"/>
              <p:cNvPicPr>
                <a:picLocks noChangeAspect="1"/>
              </p:cNvPicPr>
              <p:nvPr/>
            </p:nvPicPr>
            <p:blipFill>
              <a:blip r:embed="rId4">
                <a:extLst/>
              </a:blip>
              <a:stretch>
                <a:fillRect/>
              </a:stretch>
            </p:blipFill>
            <p:spPr>
              <a:xfrm>
                <a:off x="0" y="0"/>
                <a:ext cx="8766050" cy="152402"/>
              </a:xfrm>
              <a:prstGeom prst="rect">
                <a:avLst/>
              </a:prstGeom>
              <a:ln w="12700" cap="flat">
                <a:noFill/>
                <a:miter lim="400000"/>
              </a:ln>
              <a:effectLst/>
            </p:spPr>
          </p:pic>
        </p:grpSp>
        <p:grpSp>
          <p:nvGrpSpPr>
            <p:cNvPr id="1579" name="Group 679"/>
            <p:cNvGrpSpPr/>
            <p:nvPr/>
          </p:nvGrpSpPr>
          <p:grpSpPr>
            <a:xfrm>
              <a:off x="8646860" y="6857"/>
              <a:ext cx="503240" cy="285755"/>
              <a:chOff x="0" y="0"/>
              <a:chExt cx="503239" cy="285754"/>
            </a:xfrm>
          </p:grpSpPr>
          <p:sp>
            <p:nvSpPr>
              <p:cNvPr id="1576" name="Shape 676"/>
              <p:cNvSpPr/>
              <p:nvPr/>
            </p:nvSpPr>
            <p:spPr>
              <a:xfrm flipH="1">
                <a:off x="-1" y="-1"/>
                <a:ext cx="249240" cy="285756"/>
              </a:xfrm>
              <a:prstGeom prst="chevron">
                <a:avLst>
                  <a:gd name="adj" fmla="val 50000"/>
                </a:avLst>
              </a:prstGeom>
              <a:gradFill flip="none" rotWithShape="1">
                <a:gsLst>
                  <a:gs pos="0">
                    <a:srgbClr val="006AED"/>
                  </a:gs>
                  <a:gs pos="100000">
                    <a:srgbClr val="006AED">
                      <a:alpha val="59999"/>
                    </a:srgbClr>
                  </a:gs>
                </a:gsLst>
                <a:lin ang="0" scaled="0"/>
              </a:gradFill>
              <a:ln w="12700" cap="flat">
                <a:noFill/>
                <a:miter lim="400000"/>
              </a:ln>
              <a:effectLst/>
            </p:spPr>
            <p:txBody>
              <a:bodyPr wrap="square" lIns="45718" tIns="45718" rIns="45718" bIns="45718" numCol="1" anchor="ctr">
                <a:noAutofit/>
              </a:bodyPr>
              <a:lstStyle/>
              <a:p>
                <a:pPr algn="ctr" defTabSz="914400">
                  <a:defRPr>
                    <a:latin typeface="Cambria"/>
                    <a:ea typeface="Cambria"/>
                    <a:cs typeface="Cambria"/>
                    <a:sym typeface="Cambria"/>
                  </a:defRPr>
                </a:pPr>
              </a:p>
            </p:txBody>
          </p:sp>
          <p:sp>
            <p:nvSpPr>
              <p:cNvPr id="1577" name="Shape 677"/>
              <p:cNvSpPr/>
              <p:nvPr/>
            </p:nvSpPr>
            <p:spPr>
              <a:xfrm flipH="1">
                <a:off x="127000" y="-1"/>
                <a:ext cx="249239" cy="285756"/>
              </a:xfrm>
              <a:prstGeom prst="chevron">
                <a:avLst>
                  <a:gd name="adj" fmla="val 50000"/>
                </a:avLst>
              </a:prstGeom>
              <a:gradFill flip="none" rotWithShape="1">
                <a:gsLst>
                  <a:gs pos="0">
                    <a:srgbClr val="005CD1"/>
                  </a:gs>
                  <a:gs pos="100000">
                    <a:srgbClr val="006AED"/>
                  </a:gs>
                </a:gsLst>
                <a:lin ang="0" scaled="0"/>
              </a:gradFill>
              <a:ln w="12700" cap="flat">
                <a:noFill/>
                <a:miter lim="400000"/>
              </a:ln>
              <a:effectLst/>
            </p:spPr>
            <p:txBody>
              <a:bodyPr wrap="square" lIns="45718" tIns="45718" rIns="45718" bIns="45718" numCol="1" anchor="ctr">
                <a:noAutofit/>
              </a:bodyPr>
              <a:lstStyle/>
              <a:p>
                <a:pPr algn="ctr" defTabSz="914400">
                  <a:defRPr>
                    <a:latin typeface="Cambria"/>
                    <a:ea typeface="Cambria"/>
                    <a:cs typeface="Cambria"/>
                    <a:sym typeface="Cambria"/>
                  </a:defRPr>
                </a:pPr>
              </a:p>
            </p:txBody>
          </p:sp>
          <p:sp>
            <p:nvSpPr>
              <p:cNvPr id="1578" name="Shape 678"/>
              <p:cNvSpPr/>
              <p:nvPr/>
            </p:nvSpPr>
            <p:spPr>
              <a:xfrm flipH="1">
                <a:off x="254000" y="-1"/>
                <a:ext cx="249240" cy="285756"/>
              </a:xfrm>
              <a:prstGeom prst="chevron">
                <a:avLst>
                  <a:gd name="adj" fmla="val 50000"/>
                </a:avLst>
              </a:prstGeom>
              <a:gradFill flip="none" rotWithShape="1">
                <a:gsLst>
                  <a:gs pos="0">
                    <a:srgbClr val="002052"/>
                  </a:gs>
                  <a:gs pos="100000">
                    <a:srgbClr val="005CD1"/>
                  </a:gs>
                </a:gsLst>
                <a:lin ang="0" scaled="0"/>
              </a:gradFill>
              <a:ln w="12700" cap="flat">
                <a:noFill/>
                <a:miter lim="400000"/>
              </a:ln>
              <a:effectLst/>
            </p:spPr>
            <p:txBody>
              <a:bodyPr wrap="square" lIns="45718" tIns="45718" rIns="45718" bIns="45718" numCol="1" anchor="ctr">
                <a:noAutofit/>
              </a:bodyPr>
              <a:lstStyle/>
              <a:p>
                <a:pPr algn="ctr" defTabSz="914400">
                  <a:defRPr>
                    <a:latin typeface="Cambria"/>
                    <a:ea typeface="Cambria"/>
                    <a:cs typeface="Cambria"/>
                    <a:sym typeface="Cambria"/>
                  </a:defRPr>
                </a:pPr>
              </a:p>
            </p:txBody>
          </p:sp>
        </p:grpSp>
      </p:grpSp>
      <p:sp>
        <p:nvSpPr>
          <p:cNvPr id="1581" name="Numéro de diapositive"/>
          <p:cNvSpPr txBox="1"/>
          <p:nvPr>
            <p:ph type="sldNum" sz="quarter" idx="2"/>
          </p:nvPr>
        </p:nvSpPr>
        <p:spPr>
          <a:xfrm>
            <a:off x="8721795" y="6579712"/>
            <a:ext cx="272910" cy="269239"/>
          </a:xfrm>
          <a:prstGeom prst="rect">
            <a:avLst/>
          </a:prstGeom>
        </p:spPr>
        <p:txBody>
          <a:bodyPr lIns="45718" tIns="45718" rIns="45718" bIns="45718"/>
          <a:lstStyle>
            <a:lvl1pPr algn="ctr" defTabSz="914400">
              <a:defRPr>
                <a:solidFill>
                  <a:srgbClr val="3F3F3F"/>
                </a:solidFill>
                <a:latin typeface="Cambria"/>
                <a:ea typeface="Cambria"/>
                <a:cs typeface="Cambria"/>
                <a:sym typeface="Cambr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7F7FF"/>
        </a:solidFill>
      </p:bgPr>
    </p:bg>
    <p:spTree>
      <p:nvGrpSpPr>
        <p:cNvPr id="1" name=""/>
        <p:cNvGrpSpPr/>
        <p:nvPr/>
      </p:nvGrpSpPr>
      <p:grpSpPr>
        <a:xfrm>
          <a:off x="0" y="0"/>
          <a:ext cx="0" cy="0"/>
          <a:chOff x="0" y="0"/>
          <a:chExt cx="0" cy="0"/>
        </a:xfrm>
      </p:grpSpPr>
      <p:sp>
        <p:nvSpPr>
          <p:cNvPr id="1588" name="Shape 683"/>
          <p:cNvSpPr/>
          <p:nvPr/>
        </p:nvSpPr>
        <p:spPr>
          <a:xfrm>
            <a:off x="-2" y="0"/>
            <a:ext cx="9144004" cy="6858000"/>
          </a:xfrm>
          <a:prstGeom prst="rect">
            <a:avLst/>
          </a:prstGeom>
          <a:blipFill>
            <a:blip r:embed="rId2"/>
          </a:blipFill>
          <a:ln w="12700">
            <a:miter lim="400000"/>
          </a:ln>
        </p:spPr>
        <p:txBody>
          <a:bodyPr lIns="45718" tIns="45718" rIns="45718" bIns="45718" anchor="ctr"/>
          <a:lstStyle/>
          <a:p>
            <a:pPr algn="ctr" defTabSz="914400">
              <a:defRPr>
                <a:solidFill>
                  <a:srgbClr val="FFFFFF"/>
                </a:solidFill>
                <a:latin typeface="Cambria"/>
                <a:ea typeface="Cambria"/>
                <a:cs typeface="Cambria"/>
                <a:sym typeface="Cambria"/>
              </a:defRPr>
            </a:pPr>
          </a:p>
        </p:txBody>
      </p:sp>
      <p:grpSp>
        <p:nvGrpSpPr>
          <p:cNvPr id="1596" name="Group 691"/>
          <p:cNvGrpSpPr/>
          <p:nvPr/>
        </p:nvGrpSpPr>
        <p:grpSpPr>
          <a:xfrm>
            <a:off x="-6096" y="6565390"/>
            <a:ext cx="9150100" cy="298708"/>
            <a:chOff x="0" y="0"/>
            <a:chExt cx="9150098" cy="298706"/>
          </a:xfrm>
        </p:grpSpPr>
        <p:grpSp>
          <p:nvGrpSpPr>
            <p:cNvPr id="1591" name="Group 686"/>
            <p:cNvGrpSpPr/>
            <p:nvPr/>
          </p:nvGrpSpPr>
          <p:grpSpPr>
            <a:xfrm>
              <a:off x="0" y="0"/>
              <a:ext cx="8766050" cy="298707"/>
              <a:chOff x="0" y="0"/>
              <a:chExt cx="8766049" cy="298706"/>
            </a:xfrm>
          </p:grpSpPr>
          <p:pic>
            <p:nvPicPr>
              <p:cNvPr id="1589" name="image.png" descr="image.png"/>
              <p:cNvPicPr>
                <a:picLocks noChangeAspect="1"/>
              </p:cNvPicPr>
              <p:nvPr/>
            </p:nvPicPr>
            <p:blipFill>
              <a:blip r:embed="rId3">
                <a:extLst/>
              </a:blip>
              <a:stretch>
                <a:fillRect/>
              </a:stretch>
            </p:blipFill>
            <p:spPr>
              <a:xfrm>
                <a:off x="0" y="140208"/>
                <a:ext cx="8766050" cy="158499"/>
              </a:xfrm>
              <a:prstGeom prst="rect">
                <a:avLst/>
              </a:prstGeom>
              <a:ln w="12700" cap="flat">
                <a:noFill/>
                <a:miter lim="400000"/>
              </a:ln>
              <a:effectLst/>
            </p:spPr>
          </p:pic>
          <p:pic>
            <p:nvPicPr>
              <p:cNvPr id="1590" name="image.png" descr="image.png"/>
              <p:cNvPicPr>
                <a:picLocks noChangeAspect="1"/>
              </p:cNvPicPr>
              <p:nvPr/>
            </p:nvPicPr>
            <p:blipFill>
              <a:blip r:embed="rId4">
                <a:extLst/>
              </a:blip>
              <a:stretch>
                <a:fillRect/>
              </a:stretch>
            </p:blipFill>
            <p:spPr>
              <a:xfrm>
                <a:off x="0" y="0"/>
                <a:ext cx="8766050" cy="152402"/>
              </a:xfrm>
              <a:prstGeom prst="rect">
                <a:avLst/>
              </a:prstGeom>
              <a:ln w="12700" cap="flat">
                <a:noFill/>
                <a:miter lim="400000"/>
              </a:ln>
              <a:effectLst/>
            </p:spPr>
          </p:pic>
        </p:grpSp>
        <p:grpSp>
          <p:nvGrpSpPr>
            <p:cNvPr id="1595" name="Group 690"/>
            <p:cNvGrpSpPr/>
            <p:nvPr/>
          </p:nvGrpSpPr>
          <p:grpSpPr>
            <a:xfrm>
              <a:off x="8646860" y="6857"/>
              <a:ext cx="503240" cy="285755"/>
              <a:chOff x="0" y="0"/>
              <a:chExt cx="503239" cy="285754"/>
            </a:xfrm>
          </p:grpSpPr>
          <p:sp>
            <p:nvSpPr>
              <p:cNvPr id="1592" name="Shape 687"/>
              <p:cNvSpPr/>
              <p:nvPr/>
            </p:nvSpPr>
            <p:spPr>
              <a:xfrm flipH="1">
                <a:off x="-1" y="-1"/>
                <a:ext cx="249240" cy="285756"/>
              </a:xfrm>
              <a:prstGeom prst="chevron">
                <a:avLst>
                  <a:gd name="adj" fmla="val 50000"/>
                </a:avLst>
              </a:prstGeom>
              <a:gradFill flip="none" rotWithShape="1">
                <a:gsLst>
                  <a:gs pos="0">
                    <a:srgbClr val="006AED"/>
                  </a:gs>
                  <a:gs pos="100000">
                    <a:srgbClr val="006AED">
                      <a:alpha val="59999"/>
                    </a:srgbClr>
                  </a:gs>
                </a:gsLst>
                <a:lin ang="0" scaled="0"/>
              </a:gradFill>
              <a:ln w="12700" cap="flat">
                <a:noFill/>
                <a:miter lim="400000"/>
              </a:ln>
              <a:effectLst/>
            </p:spPr>
            <p:txBody>
              <a:bodyPr wrap="square" lIns="45718" tIns="45718" rIns="45718" bIns="45718" numCol="1" anchor="ctr">
                <a:noAutofit/>
              </a:bodyPr>
              <a:lstStyle/>
              <a:p>
                <a:pPr algn="ctr" defTabSz="914400">
                  <a:defRPr>
                    <a:latin typeface="Cambria"/>
                    <a:ea typeface="Cambria"/>
                    <a:cs typeface="Cambria"/>
                    <a:sym typeface="Cambria"/>
                  </a:defRPr>
                </a:pPr>
              </a:p>
            </p:txBody>
          </p:sp>
          <p:sp>
            <p:nvSpPr>
              <p:cNvPr id="1593" name="Shape 688"/>
              <p:cNvSpPr/>
              <p:nvPr/>
            </p:nvSpPr>
            <p:spPr>
              <a:xfrm flipH="1">
                <a:off x="127000" y="-1"/>
                <a:ext cx="249239" cy="285756"/>
              </a:xfrm>
              <a:prstGeom prst="chevron">
                <a:avLst>
                  <a:gd name="adj" fmla="val 50000"/>
                </a:avLst>
              </a:prstGeom>
              <a:gradFill flip="none" rotWithShape="1">
                <a:gsLst>
                  <a:gs pos="0">
                    <a:srgbClr val="005CD1"/>
                  </a:gs>
                  <a:gs pos="100000">
                    <a:srgbClr val="006AED"/>
                  </a:gs>
                </a:gsLst>
                <a:lin ang="0" scaled="0"/>
              </a:gradFill>
              <a:ln w="12700" cap="flat">
                <a:noFill/>
                <a:miter lim="400000"/>
              </a:ln>
              <a:effectLst/>
            </p:spPr>
            <p:txBody>
              <a:bodyPr wrap="square" lIns="45718" tIns="45718" rIns="45718" bIns="45718" numCol="1" anchor="ctr">
                <a:noAutofit/>
              </a:bodyPr>
              <a:lstStyle/>
              <a:p>
                <a:pPr algn="ctr" defTabSz="914400">
                  <a:defRPr>
                    <a:latin typeface="Cambria"/>
                    <a:ea typeface="Cambria"/>
                    <a:cs typeface="Cambria"/>
                    <a:sym typeface="Cambria"/>
                  </a:defRPr>
                </a:pPr>
              </a:p>
            </p:txBody>
          </p:sp>
          <p:sp>
            <p:nvSpPr>
              <p:cNvPr id="1594" name="Shape 689"/>
              <p:cNvSpPr/>
              <p:nvPr/>
            </p:nvSpPr>
            <p:spPr>
              <a:xfrm flipH="1">
                <a:off x="254000" y="-1"/>
                <a:ext cx="249240" cy="285756"/>
              </a:xfrm>
              <a:prstGeom prst="chevron">
                <a:avLst>
                  <a:gd name="adj" fmla="val 50000"/>
                </a:avLst>
              </a:prstGeom>
              <a:gradFill flip="none" rotWithShape="1">
                <a:gsLst>
                  <a:gs pos="0">
                    <a:srgbClr val="002052"/>
                  </a:gs>
                  <a:gs pos="100000">
                    <a:srgbClr val="005CD1"/>
                  </a:gs>
                </a:gsLst>
                <a:lin ang="0" scaled="0"/>
              </a:gradFill>
              <a:ln w="12700" cap="flat">
                <a:noFill/>
                <a:miter lim="400000"/>
              </a:ln>
              <a:effectLst/>
            </p:spPr>
            <p:txBody>
              <a:bodyPr wrap="square" lIns="45718" tIns="45718" rIns="45718" bIns="45718" numCol="1" anchor="ctr">
                <a:noAutofit/>
              </a:bodyPr>
              <a:lstStyle/>
              <a:p>
                <a:pPr algn="ctr" defTabSz="914400">
                  <a:defRPr>
                    <a:latin typeface="Cambria"/>
                    <a:ea typeface="Cambria"/>
                    <a:cs typeface="Cambria"/>
                    <a:sym typeface="Cambria"/>
                  </a:defRPr>
                </a:pPr>
              </a:p>
            </p:txBody>
          </p:sp>
        </p:grpSp>
      </p:grpSp>
      <p:grpSp>
        <p:nvGrpSpPr>
          <p:cNvPr id="1599" name="Group 694"/>
          <p:cNvGrpSpPr/>
          <p:nvPr/>
        </p:nvGrpSpPr>
        <p:grpSpPr>
          <a:xfrm>
            <a:off x="2208211" y="1331912"/>
            <a:ext cx="6481765" cy="144465"/>
            <a:chOff x="0" y="0"/>
            <a:chExt cx="6481763" cy="144463"/>
          </a:xfrm>
        </p:grpSpPr>
        <p:sp>
          <p:nvSpPr>
            <p:cNvPr id="1597" name="Shape 692"/>
            <p:cNvSpPr/>
            <p:nvPr/>
          </p:nvSpPr>
          <p:spPr>
            <a:xfrm flipH="1">
              <a:off x="6427787" y="0"/>
              <a:ext cx="53977" cy="144464"/>
            </a:xfrm>
            <a:prstGeom prst="chevron">
              <a:avLst>
                <a:gd name="adj" fmla="val 50000"/>
              </a:avLst>
            </a:prstGeom>
            <a:gradFill flip="none" rotWithShape="1">
              <a:gsLst>
                <a:gs pos="0">
                  <a:srgbClr val="006AED">
                    <a:alpha val="14999"/>
                  </a:srgbClr>
                </a:gs>
                <a:gs pos="100000">
                  <a:srgbClr val="006AED">
                    <a:alpha val="19999"/>
                  </a:srgbClr>
                </a:gs>
              </a:gsLst>
              <a:lin ang="0" scaled="0"/>
            </a:gradFill>
            <a:ln w="12700" cap="flat">
              <a:noFill/>
              <a:miter lim="400000"/>
            </a:ln>
            <a:effectLst/>
          </p:spPr>
          <p:txBody>
            <a:bodyPr wrap="square" lIns="45718" tIns="45718" rIns="45718" bIns="45718" numCol="1" anchor="ctr">
              <a:noAutofit/>
            </a:bodyPr>
            <a:lstStyle/>
            <a:p>
              <a:pPr algn="ctr" defTabSz="914400">
                <a:defRPr>
                  <a:latin typeface="Cambria"/>
                  <a:ea typeface="Cambria"/>
                  <a:cs typeface="Cambria"/>
                  <a:sym typeface="Cambria"/>
                </a:defRPr>
              </a:pPr>
            </a:p>
          </p:txBody>
        </p:sp>
        <p:sp>
          <p:nvSpPr>
            <p:cNvPr id="1598" name="Shape 693"/>
            <p:cNvSpPr/>
            <p:nvPr/>
          </p:nvSpPr>
          <p:spPr>
            <a:xfrm>
              <a:off x="-1" y="63500"/>
              <a:ext cx="6427790" cy="17464"/>
            </a:xfrm>
            <a:prstGeom prst="rect">
              <a:avLst/>
            </a:prstGeom>
            <a:gradFill flip="none" rotWithShape="1">
              <a:gsLst>
                <a:gs pos="0">
                  <a:srgbClr val="006AED">
                    <a:alpha val="3999"/>
                  </a:srgbClr>
                </a:gs>
                <a:gs pos="100000">
                  <a:srgbClr val="006AED">
                    <a:alpha val="19999"/>
                  </a:srgbClr>
                </a:gs>
              </a:gsLst>
              <a:lin ang="0" scaled="0"/>
            </a:gradFill>
            <a:ln w="12700" cap="flat">
              <a:noFill/>
              <a:miter lim="400000"/>
            </a:ln>
            <a:effectLst/>
          </p:spPr>
          <p:txBody>
            <a:bodyPr wrap="square" lIns="45718" tIns="45718" rIns="45718" bIns="45718" numCol="1" anchor="ctr">
              <a:noAutofit/>
            </a:bodyPr>
            <a:lstStyle/>
            <a:p>
              <a:pPr algn="ctr" defTabSz="914400">
                <a:defRPr>
                  <a:solidFill>
                    <a:srgbClr val="FFFFFF"/>
                  </a:solidFill>
                  <a:latin typeface="Cambria"/>
                  <a:ea typeface="Cambria"/>
                  <a:cs typeface="Cambria"/>
                  <a:sym typeface="Cambria"/>
                </a:defRPr>
              </a:pPr>
            </a:p>
          </p:txBody>
        </p:sp>
      </p:grpSp>
      <p:sp>
        <p:nvSpPr>
          <p:cNvPr id="1600" name="Numéro de diapositive"/>
          <p:cNvSpPr txBox="1"/>
          <p:nvPr>
            <p:ph type="sldNum" sz="quarter" idx="2"/>
          </p:nvPr>
        </p:nvSpPr>
        <p:spPr>
          <a:xfrm>
            <a:off x="8721795" y="6579712"/>
            <a:ext cx="272910" cy="269239"/>
          </a:xfrm>
          <a:prstGeom prst="rect">
            <a:avLst/>
          </a:prstGeom>
        </p:spPr>
        <p:txBody>
          <a:bodyPr lIns="45718" tIns="45718" rIns="45718" bIns="45718"/>
          <a:lstStyle>
            <a:lvl1pPr algn="ctr" defTabSz="914400">
              <a:defRPr>
                <a:solidFill>
                  <a:srgbClr val="3F3F3F"/>
                </a:solidFill>
                <a:latin typeface="Cambria"/>
                <a:ea typeface="Cambria"/>
                <a:cs typeface="Cambria"/>
                <a:sym typeface="Cambr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167"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68" name="Texte niveau 1…"/>
          <p:cNvSpPr txBox="1"/>
          <p:nvPr>
            <p:ph type="body" idx="1"/>
          </p:nvPr>
        </p:nvSpPr>
        <p:spPr>
          <a:xfrm>
            <a:off x="3575525" y="273633"/>
            <a:ext cx="5112002" cy="6584368"/>
          </a:xfrm>
          <a:prstGeom prst="rect">
            <a:avLst/>
          </a:prstGeom>
        </p:spPr>
        <p:txBody>
          <a:bodyPr lIns="0" tIns="0" rIns="0" bIns="0"/>
          <a:lstStyle>
            <a:lvl1pPr marL="306881" indent="-306881" defTabSz="914400">
              <a:spcBef>
                <a:spcPts val="1200"/>
              </a:spcBef>
              <a:buSzTx/>
              <a:buFontTx/>
              <a:buNone/>
              <a:defRPr sz="2900">
                <a:latin typeface="Arial"/>
                <a:ea typeface="Arial"/>
                <a:cs typeface="Arial"/>
                <a:sym typeface="Arial"/>
              </a:defRPr>
            </a:lvl1pPr>
            <a:lvl2pPr marL="705838" indent="-296644" defTabSz="914400">
              <a:spcBef>
                <a:spcPts val="1200"/>
              </a:spcBef>
              <a:buFontTx/>
              <a:defRPr sz="2900">
                <a:latin typeface="Arial"/>
                <a:ea typeface="Arial"/>
                <a:cs typeface="Arial"/>
                <a:sym typeface="Arial"/>
              </a:defRPr>
            </a:lvl2pPr>
            <a:lvl3pPr marL="1088014" indent="-269697" defTabSz="914400">
              <a:spcBef>
                <a:spcPts val="1200"/>
              </a:spcBef>
              <a:buFontTx/>
              <a:defRPr sz="2900">
                <a:latin typeface="Arial"/>
                <a:ea typeface="Arial"/>
                <a:cs typeface="Arial"/>
                <a:sym typeface="Arial"/>
              </a:defRPr>
            </a:lvl3pPr>
            <a:lvl4pPr marL="1557141" indent="-329631" defTabSz="914400">
              <a:spcBef>
                <a:spcPts val="1200"/>
              </a:spcBef>
              <a:buFontTx/>
              <a:defRPr sz="2900">
                <a:latin typeface="Arial"/>
                <a:ea typeface="Arial"/>
                <a:cs typeface="Arial"/>
                <a:sym typeface="Arial"/>
              </a:defRPr>
            </a:lvl4pPr>
            <a:lvl5pPr marL="1966316" indent="-329631"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6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76"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177"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7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185" name="Texte du titre"/>
          <p:cNvSpPr txBox="1"/>
          <p:nvPr>
            <p:ph type="title"/>
          </p:nvPr>
        </p:nvSpPr>
        <p:spPr>
          <a:xfrm>
            <a:off x="456479" y="88107"/>
            <a:ext cx="8229601" cy="151622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86" name="Texte niveau 1…"/>
          <p:cNvSpPr txBox="1"/>
          <p:nvPr>
            <p:ph type="body" idx="1"/>
          </p:nvPr>
        </p:nvSpPr>
        <p:spPr>
          <a:xfrm>
            <a:off x="456479" y="1604331"/>
            <a:ext cx="8229601" cy="5253669"/>
          </a:xfrm>
          <a:prstGeom prst="rect">
            <a:avLst/>
          </a:prstGeom>
        </p:spPr>
        <p:txBody>
          <a:bodyPr lIns="0" tIns="0" rIns="0" bIns="0"/>
          <a:lstStyle>
            <a:lvl1pPr marL="306881" indent="-306881" defTabSz="914400">
              <a:spcBef>
                <a:spcPts val="1200"/>
              </a:spcBef>
              <a:buSzTx/>
              <a:buFontTx/>
              <a:buNone/>
              <a:defRPr sz="2900">
                <a:latin typeface="Arial"/>
                <a:ea typeface="Arial"/>
                <a:cs typeface="Arial"/>
                <a:sym typeface="Arial"/>
              </a:defRPr>
            </a:lvl1pPr>
            <a:lvl2pPr marL="705838" indent="-296644" defTabSz="914400">
              <a:spcBef>
                <a:spcPts val="1200"/>
              </a:spcBef>
              <a:buFontTx/>
              <a:defRPr sz="2900">
                <a:latin typeface="Arial"/>
                <a:ea typeface="Arial"/>
                <a:cs typeface="Arial"/>
                <a:sym typeface="Arial"/>
              </a:defRPr>
            </a:lvl2pPr>
            <a:lvl3pPr marL="1088014" indent="-269697" defTabSz="914400">
              <a:spcBef>
                <a:spcPts val="1200"/>
              </a:spcBef>
              <a:buFontTx/>
              <a:defRPr sz="2900">
                <a:latin typeface="Arial"/>
                <a:ea typeface="Arial"/>
                <a:cs typeface="Arial"/>
                <a:sym typeface="Arial"/>
              </a:defRPr>
            </a:lvl3pPr>
            <a:lvl4pPr marL="1557141" indent="-329631" defTabSz="914400">
              <a:spcBef>
                <a:spcPts val="1200"/>
              </a:spcBef>
              <a:buFontTx/>
              <a:defRPr sz="2900">
                <a:latin typeface="Arial"/>
                <a:ea typeface="Arial"/>
                <a:cs typeface="Arial"/>
                <a:sym typeface="Arial"/>
              </a:defRPr>
            </a:lvl4pPr>
            <a:lvl5pPr marL="1966316" indent="-329631"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8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194" name="Texte du titre"/>
          <p:cNvSpPr txBox="1"/>
          <p:nvPr>
            <p:ph type="title"/>
          </p:nvPr>
        </p:nvSpPr>
        <p:spPr>
          <a:xfrm>
            <a:off x="6629758" y="0"/>
            <a:ext cx="2056322" cy="640461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195" name="Texte niveau 1…"/>
          <p:cNvSpPr txBox="1"/>
          <p:nvPr>
            <p:ph type="body" idx="1"/>
          </p:nvPr>
        </p:nvSpPr>
        <p:spPr>
          <a:xfrm>
            <a:off x="456479" y="273757"/>
            <a:ext cx="6035043" cy="6584245"/>
          </a:xfrm>
          <a:prstGeom prst="rect">
            <a:avLst/>
          </a:prstGeom>
        </p:spPr>
        <p:txBody>
          <a:bodyPr lIns="0" tIns="0" rIns="0" bIns="0"/>
          <a:lstStyle>
            <a:lvl1pPr marL="306881" indent="-306881" defTabSz="914400">
              <a:spcBef>
                <a:spcPts val="1200"/>
              </a:spcBef>
              <a:buSzTx/>
              <a:buFontTx/>
              <a:buNone/>
              <a:defRPr sz="2900">
                <a:latin typeface="Arial"/>
                <a:ea typeface="Arial"/>
                <a:cs typeface="Arial"/>
                <a:sym typeface="Arial"/>
              </a:defRPr>
            </a:lvl1pPr>
            <a:lvl2pPr marL="705838" indent="-296644" defTabSz="914400">
              <a:spcBef>
                <a:spcPts val="1200"/>
              </a:spcBef>
              <a:buFontTx/>
              <a:defRPr sz="2900">
                <a:latin typeface="Arial"/>
                <a:ea typeface="Arial"/>
                <a:cs typeface="Arial"/>
                <a:sym typeface="Arial"/>
              </a:defRPr>
            </a:lvl2pPr>
            <a:lvl3pPr marL="1088014" indent="-269697" defTabSz="914400">
              <a:spcBef>
                <a:spcPts val="1200"/>
              </a:spcBef>
              <a:buFontTx/>
              <a:defRPr sz="2900">
                <a:latin typeface="Arial"/>
                <a:ea typeface="Arial"/>
                <a:cs typeface="Arial"/>
                <a:sym typeface="Arial"/>
              </a:defRPr>
            </a:lvl3pPr>
            <a:lvl4pPr marL="1557141" indent="-329631" defTabSz="914400">
              <a:spcBef>
                <a:spcPts val="1200"/>
              </a:spcBef>
              <a:buFontTx/>
              <a:defRPr sz="2900">
                <a:latin typeface="Arial"/>
                <a:ea typeface="Arial"/>
                <a:cs typeface="Arial"/>
                <a:sym typeface="Arial"/>
              </a:defRPr>
            </a:lvl4pPr>
            <a:lvl5pPr marL="1966316" indent="-329631"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9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203"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204"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0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212" name="Texte du titre"/>
          <p:cNvSpPr txBox="1"/>
          <p:nvPr>
            <p:ph type="title"/>
          </p:nvPr>
        </p:nvSpPr>
        <p:spPr>
          <a:xfrm>
            <a:off x="456479" y="88105"/>
            <a:ext cx="8229601" cy="151622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213" name="Texte niveau 1…"/>
          <p:cNvSpPr txBox="1"/>
          <p:nvPr>
            <p:ph type="body" idx="1"/>
          </p:nvPr>
        </p:nvSpPr>
        <p:spPr>
          <a:xfrm>
            <a:off x="456479" y="1604331"/>
            <a:ext cx="8229601" cy="5253669"/>
          </a:xfrm>
          <a:prstGeom prst="rect">
            <a:avLst/>
          </a:prstGeom>
        </p:spPr>
        <p:txBody>
          <a:bodyPr lIns="0" tIns="0" rIns="0" bIns="0"/>
          <a:lstStyle>
            <a:lvl1pPr marL="306915" indent="-306915" defTabSz="914400">
              <a:spcBef>
                <a:spcPts val="1200"/>
              </a:spcBef>
              <a:buSzTx/>
              <a:buFontTx/>
              <a:buNone/>
              <a:defRPr sz="2900">
                <a:latin typeface="Arial"/>
                <a:ea typeface="Arial"/>
                <a:cs typeface="Arial"/>
                <a:sym typeface="Arial"/>
              </a:defRPr>
            </a:lvl1pPr>
            <a:lvl2pPr marL="705910" indent="-296675" defTabSz="914400">
              <a:spcBef>
                <a:spcPts val="1200"/>
              </a:spcBef>
              <a:buFontTx/>
              <a:defRPr sz="2900">
                <a:latin typeface="Arial"/>
                <a:ea typeface="Arial"/>
                <a:cs typeface="Arial"/>
                <a:sym typeface="Arial"/>
              </a:defRPr>
            </a:lvl2pPr>
            <a:lvl3pPr marL="1088127" indent="-269725" defTabSz="914400">
              <a:spcBef>
                <a:spcPts val="1200"/>
              </a:spcBef>
              <a:buFontTx/>
              <a:defRPr sz="2900">
                <a:latin typeface="Arial"/>
                <a:ea typeface="Arial"/>
                <a:cs typeface="Arial"/>
                <a:sym typeface="Arial"/>
              </a:defRPr>
            </a:lvl3pPr>
            <a:lvl4pPr marL="1557303" indent="-329664" defTabSz="914400">
              <a:spcBef>
                <a:spcPts val="1200"/>
              </a:spcBef>
              <a:buFontTx/>
              <a:defRPr sz="2900">
                <a:latin typeface="Arial"/>
                <a:ea typeface="Arial"/>
                <a:cs typeface="Arial"/>
                <a:sym typeface="Arial"/>
              </a:defRPr>
            </a:lvl4pPr>
            <a:lvl5pPr marL="1966521" indent="-32966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1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221" name="Texte du titre"/>
          <p:cNvSpPr txBox="1"/>
          <p:nvPr>
            <p:ph type="title"/>
          </p:nvPr>
        </p:nvSpPr>
        <p:spPr>
          <a:xfrm>
            <a:off x="722880" y="4406991"/>
            <a:ext cx="7771680" cy="2451009"/>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222"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2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230" name="Texte du titre"/>
          <p:cNvSpPr txBox="1"/>
          <p:nvPr>
            <p:ph type="title"/>
          </p:nvPr>
        </p:nvSpPr>
        <p:spPr>
          <a:xfrm>
            <a:off x="456479" y="88105"/>
            <a:ext cx="8229601" cy="151622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231" name="Texte niveau 1…"/>
          <p:cNvSpPr txBox="1"/>
          <p:nvPr>
            <p:ph type="body" sz="half" idx="1"/>
          </p:nvPr>
        </p:nvSpPr>
        <p:spPr>
          <a:xfrm>
            <a:off x="456481" y="1604331"/>
            <a:ext cx="4044961" cy="5253669"/>
          </a:xfrm>
          <a:prstGeom prst="rect">
            <a:avLst/>
          </a:prstGeom>
        </p:spPr>
        <p:txBody>
          <a:bodyPr lIns="0" tIns="0" rIns="0" bIns="0"/>
          <a:lstStyle>
            <a:lvl1pPr marL="306915" indent="-306915" defTabSz="914400">
              <a:spcBef>
                <a:spcPts val="1200"/>
              </a:spcBef>
              <a:buSzTx/>
              <a:buFontTx/>
              <a:buNone/>
              <a:defRPr sz="2500">
                <a:latin typeface="Arial"/>
                <a:ea typeface="Arial"/>
                <a:cs typeface="Arial"/>
                <a:sym typeface="Arial"/>
              </a:defRPr>
            </a:lvl1pPr>
            <a:lvl2pPr marL="699866" indent="-290630" defTabSz="914400">
              <a:spcBef>
                <a:spcPts val="1200"/>
              </a:spcBef>
              <a:buFontTx/>
              <a:defRPr sz="2500">
                <a:latin typeface="Arial"/>
                <a:ea typeface="Arial"/>
                <a:cs typeface="Arial"/>
                <a:sym typeface="Arial"/>
              </a:defRPr>
            </a:lvl2pPr>
            <a:lvl3pPr marL="1102595" indent="-284193" defTabSz="914400">
              <a:spcBef>
                <a:spcPts val="1200"/>
              </a:spcBef>
              <a:buFontTx/>
              <a:defRPr sz="2500">
                <a:latin typeface="Arial"/>
                <a:ea typeface="Arial"/>
                <a:cs typeface="Arial"/>
                <a:sym typeface="Arial"/>
              </a:defRPr>
            </a:lvl3pPr>
            <a:lvl4pPr marL="1547356" indent="-319717" defTabSz="914400">
              <a:spcBef>
                <a:spcPts val="1200"/>
              </a:spcBef>
              <a:buFontTx/>
              <a:defRPr sz="2500">
                <a:latin typeface="Arial"/>
                <a:ea typeface="Arial"/>
                <a:cs typeface="Arial"/>
                <a:sym typeface="Arial"/>
              </a:defRPr>
            </a:lvl4pPr>
            <a:lvl5pPr marL="1956573" indent="-319718"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3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239" name="Texte du titre"/>
          <p:cNvSpPr txBox="1"/>
          <p:nvPr>
            <p:ph type="title"/>
          </p:nvPr>
        </p:nvSpPr>
        <p:spPr>
          <a:xfrm>
            <a:off x="457922" y="257267"/>
            <a:ext cx="8229601" cy="117790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240" name="Texte niveau 1…"/>
          <p:cNvSpPr txBox="1"/>
          <p:nvPr>
            <p:ph type="body" sz="quarter" idx="1"/>
          </p:nvPr>
        </p:nvSpPr>
        <p:spPr>
          <a:xfrm>
            <a:off x="457920" y="1435168"/>
            <a:ext cx="4039200" cy="739460"/>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4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248" name="Texte du titre"/>
          <p:cNvSpPr txBox="1"/>
          <p:nvPr>
            <p:ph type="title"/>
          </p:nvPr>
        </p:nvSpPr>
        <p:spPr>
          <a:xfrm>
            <a:off x="456479" y="92236"/>
            <a:ext cx="8229601" cy="150796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24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25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29" name="Texte du titre"/>
          <p:cNvSpPr txBox="1"/>
          <p:nvPr>
            <p:ph type="title"/>
          </p:nvPr>
        </p:nvSpPr>
        <p:spPr>
          <a:xfrm>
            <a:off x="722312" y="4407029"/>
            <a:ext cx="7772401" cy="2450971"/>
          </a:xfrm>
          <a:prstGeom prst="rect">
            <a:avLst/>
          </a:prstGeom>
        </p:spPr>
        <p:txBody>
          <a:bodyPr anchor="t"/>
          <a:lstStyle>
            <a:lvl1pPr algn="l">
              <a:defRPr b="1" cap="all" sz="4000"/>
            </a:lvl1pPr>
          </a:lstStyle>
          <a:p>
            <a:pPr/>
            <a:r>
              <a:t>Texte du titre</a:t>
            </a:r>
          </a:p>
        </p:txBody>
      </p:sp>
      <p:sp>
        <p:nvSpPr>
          <p:cNvPr id="30" name="Texte niveau 1…"/>
          <p:cNvSpPr txBox="1"/>
          <p:nvPr>
            <p:ph type="body" sz="half" idx="1"/>
          </p:nvPr>
        </p:nvSpPr>
        <p:spPr>
          <a:xfrm>
            <a:off x="722312" y="1192216"/>
            <a:ext cx="7772401" cy="3214691"/>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263"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264" name="Texte niveau 1…"/>
          <p:cNvSpPr txBox="1"/>
          <p:nvPr>
            <p:ph type="body" idx="1"/>
          </p:nvPr>
        </p:nvSpPr>
        <p:spPr>
          <a:xfrm>
            <a:off x="3575525" y="273633"/>
            <a:ext cx="5112002" cy="6584368"/>
          </a:xfrm>
          <a:prstGeom prst="rect">
            <a:avLst/>
          </a:prstGeom>
        </p:spPr>
        <p:txBody>
          <a:bodyPr lIns="0" tIns="0" rIns="0" bIns="0"/>
          <a:lstStyle>
            <a:lvl1pPr marL="306915" indent="-306915" defTabSz="914400">
              <a:spcBef>
                <a:spcPts val="1200"/>
              </a:spcBef>
              <a:buSzTx/>
              <a:buFontTx/>
              <a:buNone/>
              <a:defRPr sz="2900">
                <a:latin typeface="Arial"/>
                <a:ea typeface="Arial"/>
                <a:cs typeface="Arial"/>
                <a:sym typeface="Arial"/>
              </a:defRPr>
            </a:lvl1pPr>
            <a:lvl2pPr marL="705910" indent="-296675" defTabSz="914400">
              <a:spcBef>
                <a:spcPts val="1200"/>
              </a:spcBef>
              <a:buFontTx/>
              <a:defRPr sz="2900">
                <a:latin typeface="Arial"/>
                <a:ea typeface="Arial"/>
                <a:cs typeface="Arial"/>
                <a:sym typeface="Arial"/>
              </a:defRPr>
            </a:lvl2pPr>
            <a:lvl3pPr marL="1088127" indent="-269725" defTabSz="914400">
              <a:spcBef>
                <a:spcPts val="1200"/>
              </a:spcBef>
              <a:buFontTx/>
              <a:defRPr sz="2900">
                <a:latin typeface="Arial"/>
                <a:ea typeface="Arial"/>
                <a:cs typeface="Arial"/>
                <a:sym typeface="Arial"/>
              </a:defRPr>
            </a:lvl3pPr>
            <a:lvl4pPr marL="1557303" indent="-329664" defTabSz="914400">
              <a:spcBef>
                <a:spcPts val="1200"/>
              </a:spcBef>
              <a:buFontTx/>
              <a:defRPr sz="2900">
                <a:latin typeface="Arial"/>
                <a:ea typeface="Arial"/>
                <a:cs typeface="Arial"/>
                <a:sym typeface="Arial"/>
              </a:defRPr>
            </a:lvl4pPr>
            <a:lvl5pPr marL="1966521" indent="-32966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6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272"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273"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7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281" name="Texte du titre"/>
          <p:cNvSpPr txBox="1"/>
          <p:nvPr>
            <p:ph type="title"/>
          </p:nvPr>
        </p:nvSpPr>
        <p:spPr>
          <a:xfrm>
            <a:off x="456479" y="88105"/>
            <a:ext cx="8229601" cy="151622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282" name="Texte niveau 1…"/>
          <p:cNvSpPr txBox="1"/>
          <p:nvPr>
            <p:ph type="body" idx="1"/>
          </p:nvPr>
        </p:nvSpPr>
        <p:spPr>
          <a:xfrm>
            <a:off x="456479" y="1604331"/>
            <a:ext cx="8229601" cy="5253669"/>
          </a:xfrm>
          <a:prstGeom prst="rect">
            <a:avLst/>
          </a:prstGeom>
        </p:spPr>
        <p:txBody>
          <a:bodyPr lIns="0" tIns="0" rIns="0" bIns="0"/>
          <a:lstStyle>
            <a:lvl1pPr marL="306915" indent="-306915" defTabSz="914400">
              <a:spcBef>
                <a:spcPts val="1200"/>
              </a:spcBef>
              <a:buSzTx/>
              <a:buFontTx/>
              <a:buNone/>
              <a:defRPr sz="2900">
                <a:latin typeface="Arial"/>
                <a:ea typeface="Arial"/>
                <a:cs typeface="Arial"/>
                <a:sym typeface="Arial"/>
              </a:defRPr>
            </a:lvl1pPr>
            <a:lvl2pPr marL="705910" indent="-296675" defTabSz="914400">
              <a:spcBef>
                <a:spcPts val="1200"/>
              </a:spcBef>
              <a:buFontTx/>
              <a:defRPr sz="2900">
                <a:latin typeface="Arial"/>
                <a:ea typeface="Arial"/>
                <a:cs typeface="Arial"/>
                <a:sym typeface="Arial"/>
              </a:defRPr>
            </a:lvl2pPr>
            <a:lvl3pPr marL="1088127" indent="-269725" defTabSz="914400">
              <a:spcBef>
                <a:spcPts val="1200"/>
              </a:spcBef>
              <a:buFontTx/>
              <a:defRPr sz="2900">
                <a:latin typeface="Arial"/>
                <a:ea typeface="Arial"/>
                <a:cs typeface="Arial"/>
                <a:sym typeface="Arial"/>
              </a:defRPr>
            </a:lvl3pPr>
            <a:lvl4pPr marL="1557303" indent="-329664" defTabSz="914400">
              <a:spcBef>
                <a:spcPts val="1200"/>
              </a:spcBef>
              <a:buFontTx/>
              <a:defRPr sz="2900">
                <a:latin typeface="Arial"/>
                <a:ea typeface="Arial"/>
                <a:cs typeface="Arial"/>
                <a:sym typeface="Arial"/>
              </a:defRPr>
            </a:lvl4pPr>
            <a:lvl5pPr marL="1966521" indent="-32966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8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290" name="Texte du titre"/>
          <p:cNvSpPr txBox="1"/>
          <p:nvPr>
            <p:ph type="title"/>
          </p:nvPr>
        </p:nvSpPr>
        <p:spPr>
          <a:xfrm>
            <a:off x="6629758" y="0"/>
            <a:ext cx="2056322" cy="640461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291" name="Texte niveau 1…"/>
          <p:cNvSpPr txBox="1"/>
          <p:nvPr>
            <p:ph type="body" idx="1"/>
          </p:nvPr>
        </p:nvSpPr>
        <p:spPr>
          <a:xfrm>
            <a:off x="456479" y="273757"/>
            <a:ext cx="6035043" cy="6584244"/>
          </a:xfrm>
          <a:prstGeom prst="rect">
            <a:avLst/>
          </a:prstGeom>
        </p:spPr>
        <p:txBody>
          <a:bodyPr lIns="0" tIns="0" rIns="0" bIns="0"/>
          <a:lstStyle>
            <a:lvl1pPr marL="306915" indent="-306915" defTabSz="914400">
              <a:spcBef>
                <a:spcPts val="1200"/>
              </a:spcBef>
              <a:buSzTx/>
              <a:buFontTx/>
              <a:buNone/>
              <a:defRPr sz="2900">
                <a:latin typeface="Arial"/>
                <a:ea typeface="Arial"/>
                <a:cs typeface="Arial"/>
                <a:sym typeface="Arial"/>
              </a:defRPr>
            </a:lvl1pPr>
            <a:lvl2pPr marL="705910" indent="-296675" defTabSz="914400">
              <a:spcBef>
                <a:spcPts val="1200"/>
              </a:spcBef>
              <a:buFontTx/>
              <a:defRPr sz="2900">
                <a:latin typeface="Arial"/>
                <a:ea typeface="Arial"/>
                <a:cs typeface="Arial"/>
                <a:sym typeface="Arial"/>
              </a:defRPr>
            </a:lvl2pPr>
            <a:lvl3pPr marL="1088127" indent="-269725" defTabSz="914400">
              <a:spcBef>
                <a:spcPts val="1200"/>
              </a:spcBef>
              <a:buFontTx/>
              <a:defRPr sz="2900">
                <a:latin typeface="Arial"/>
                <a:ea typeface="Arial"/>
                <a:cs typeface="Arial"/>
                <a:sym typeface="Arial"/>
              </a:defRPr>
            </a:lvl3pPr>
            <a:lvl4pPr marL="1557303" indent="-329664" defTabSz="914400">
              <a:spcBef>
                <a:spcPts val="1200"/>
              </a:spcBef>
              <a:buFontTx/>
              <a:defRPr sz="2900">
                <a:latin typeface="Arial"/>
                <a:ea typeface="Arial"/>
                <a:cs typeface="Arial"/>
                <a:sym typeface="Arial"/>
              </a:defRPr>
            </a:lvl4pPr>
            <a:lvl5pPr marL="1966521" indent="-32966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29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299"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300"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0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308" name="Texte du titre"/>
          <p:cNvSpPr txBox="1"/>
          <p:nvPr>
            <p:ph type="title"/>
          </p:nvPr>
        </p:nvSpPr>
        <p:spPr>
          <a:xfrm>
            <a:off x="456479" y="88099"/>
            <a:ext cx="8229601" cy="151623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309" name="Texte niveau 1…"/>
          <p:cNvSpPr txBox="1"/>
          <p:nvPr>
            <p:ph type="body" idx="1"/>
          </p:nvPr>
        </p:nvSpPr>
        <p:spPr>
          <a:xfrm>
            <a:off x="456479" y="1604331"/>
            <a:ext cx="8229601" cy="5253669"/>
          </a:xfrm>
          <a:prstGeom prst="rect">
            <a:avLst/>
          </a:prstGeom>
        </p:spPr>
        <p:txBody>
          <a:bodyPr lIns="0" tIns="0" rIns="0" bIns="0"/>
          <a:lstStyle>
            <a:lvl1pPr marL="307008" indent="-307008" defTabSz="914400">
              <a:spcBef>
                <a:spcPts val="1200"/>
              </a:spcBef>
              <a:buSzTx/>
              <a:buFontTx/>
              <a:buNone/>
              <a:defRPr sz="2900">
                <a:latin typeface="Arial"/>
                <a:ea typeface="Arial"/>
                <a:cs typeface="Arial"/>
                <a:sym typeface="Arial"/>
              </a:defRPr>
            </a:lvl1pPr>
            <a:lvl2pPr marL="706130" indent="-296768" defTabSz="914400">
              <a:spcBef>
                <a:spcPts val="1200"/>
              </a:spcBef>
              <a:buFontTx/>
              <a:defRPr sz="2900">
                <a:latin typeface="Arial"/>
                <a:ea typeface="Arial"/>
                <a:cs typeface="Arial"/>
                <a:sym typeface="Arial"/>
              </a:defRPr>
            </a:lvl2pPr>
            <a:lvl3pPr marL="1088466" indent="-269809" defTabSz="914400">
              <a:spcBef>
                <a:spcPts val="1200"/>
              </a:spcBef>
              <a:buFontTx/>
              <a:defRPr sz="2900">
                <a:latin typeface="Arial"/>
                <a:ea typeface="Arial"/>
                <a:cs typeface="Arial"/>
                <a:sym typeface="Arial"/>
              </a:defRPr>
            </a:lvl3pPr>
            <a:lvl4pPr marL="1557787" indent="-329766" defTabSz="914400">
              <a:spcBef>
                <a:spcPts val="1200"/>
              </a:spcBef>
              <a:buFontTx/>
              <a:defRPr sz="2900">
                <a:latin typeface="Arial"/>
                <a:ea typeface="Arial"/>
                <a:cs typeface="Arial"/>
                <a:sym typeface="Arial"/>
              </a:defRPr>
            </a:lvl4pPr>
            <a:lvl5pPr marL="1967133" indent="-329767"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1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317" name="Texte du titre"/>
          <p:cNvSpPr txBox="1"/>
          <p:nvPr>
            <p:ph type="title"/>
          </p:nvPr>
        </p:nvSpPr>
        <p:spPr>
          <a:xfrm>
            <a:off x="722880" y="4406989"/>
            <a:ext cx="7771680" cy="2451012"/>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318"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1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326" name="Texte du titre"/>
          <p:cNvSpPr txBox="1"/>
          <p:nvPr>
            <p:ph type="title"/>
          </p:nvPr>
        </p:nvSpPr>
        <p:spPr>
          <a:xfrm>
            <a:off x="456479" y="88099"/>
            <a:ext cx="8229601" cy="151623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327" name="Texte niveau 1…"/>
          <p:cNvSpPr txBox="1"/>
          <p:nvPr>
            <p:ph type="body" sz="half" idx="1"/>
          </p:nvPr>
        </p:nvSpPr>
        <p:spPr>
          <a:xfrm>
            <a:off x="456481" y="1604331"/>
            <a:ext cx="4044961" cy="5253669"/>
          </a:xfrm>
          <a:prstGeom prst="rect">
            <a:avLst/>
          </a:prstGeom>
        </p:spPr>
        <p:txBody>
          <a:bodyPr lIns="0" tIns="0" rIns="0" bIns="0"/>
          <a:lstStyle>
            <a:lvl1pPr marL="307008" indent="-307008" defTabSz="914400">
              <a:spcBef>
                <a:spcPts val="1200"/>
              </a:spcBef>
              <a:buSzTx/>
              <a:buFontTx/>
              <a:buNone/>
              <a:defRPr sz="2500">
                <a:latin typeface="Arial"/>
                <a:ea typeface="Arial"/>
                <a:cs typeface="Arial"/>
                <a:sym typeface="Arial"/>
              </a:defRPr>
            </a:lvl1pPr>
            <a:lvl2pPr marL="700084" indent="-290721" defTabSz="914400">
              <a:spcBef>
                <a:spcPts val="1200"/>
              </a:spcBef>
              <a:buFontTx/>
              <a:defRPr sz="2500">
                <a:latin typeface="Arial"/>
                <a:ea typeface="Arial"/>
                <a:cs typeface="Arial"/>
                <a:sym typeface="Arial"/>
              </a:defRPr>
            </a:lvl2pPr>
            <a:lvl3pPr marL="1102938" indent="-284281" defTabSz="914400">
              <a:spcBef>
                <a:spcPts val="1200"/>
              </a:spcBef>
              <a:buFontTx/>
              <a:defRPr sz="2500">
                <a:latin typeface="Arial"/>
                <a:ea typeface="Arial"/>
                <a:cs typeface="Arial"/>
                <a:sym typeface="Arial"/>
              </a:defRPr>
            </a:lvl3pPr>
            <a:lvl4pPr marL="1547837" indent="-319817" defTabSz="914400">
              <a:spcBef>
                <a:spcPts val="1200"/>
              </a:spcBef>
              <a:buFontTx/>
              <a:defRPr sz="2500">
                <a:latin typeface="Arial"/>
                <a:ea typeface="Arial"/>
                <a:cs typeface="Arial"/>
                <a:sym typeface="Arial"/>
              </a:defRPr>
            </a:lvl4pPr>
            <a:lvl5pPr marL="1957183" indent="-319817"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2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335" name="Texte du titre"/>
          <p:cNvSpPr txBox="1"/>
          <p:nvPr>
            <p:ph type="title"/>
          </p:nvPr>
        </p:nvSpPr>
        <p:spPr>
          <a:xfrm>
            <a:off x="457922" y="257263"/>
            <a:ext cx="8229601" cy="117790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336" name="Texte niveau 1…"/>
          <p:cNvSpPr txBox="1"/>
          <p:nvPr>
            <p:ph type="body" sz="quarter" idx="1"/>
          </p:nvPr>
        </p:nvSpPr>
        <p:spPr>
          <a:xfrm>
            <a:off x="457920" y="1435165"/>
            <a:ext cx="4039200" cy="739463"/>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3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344" name="Texte du titre"/>
          <p:cNvSpPr txBox="1"/>
          <p:nvPr>
            <p:ph type="title"/>
          </p:nvPr>
        </p:nvSpPr>
        <p:spPr>
          <a:xfrm>
            <a:off x="456479" y="92229"/>
            <a:ext cx="8229601" cy="1507971"/>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34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niveau 1…"/>
          <p:cNvSpPr txBox="1"/>
          <p:nvPr>
            <p:ph type="body" sz="half" idx="1"/>
          </p:nvPr>
        </p:nvSpPr>
        <p:spPr>
          <a:xfrm>
            <a:off x="457200" y="1600203"/>
            <a:ext cx="4038600" cy="5257797"/>
          </a:xfrm>
          <a:prstGeom prst="rect">
            <a:avLst/>
          </a:prstGeom>
        </p:spPr>
        <p:txBody>
          <a:bodyPr/>
          <a:lstStyle>
            <a:lvl1pPr>
              <a:spcBef>
                <a:spcPts val="600"/>
              </a:spcBef>
              <a:defRPr sz="2800"/>
            </a:lvl1pPr>
            <a:lvl2pPr marL="779991" indent="-328926">
              <a:spcBef>
                <a:spcPts val="600"/>
              </a:spcBef>
              <a:defRPr sz="2800"/>
            </a:lvl2pPr>
            <a:lvl3pPr marL="1217936" indent="-315753">
              <a:spcBef>
                <a:spcPts val="600"/>
              </a:spcBef>
              <a:defRPr sz="2800"/>
            </a:lvl3pPr>
            <a:lvl4pPr marL="1704051" indent="-350837">
              <a:spcBef>
                <a:spcPts val="600"/>
              </a:spcBef>
              <a:defRPr sz="2800"/>
            </a:lvl4pPr>
            <a:lvl5pPr marL="2155155" indent="-350838">
              <a:spcBef>
                <a:spcPts val="600"/>
              </a:spcBef>
              <a:defRPr sz="2800"/>
            </a:lvl5pPr>
          </a:lstStyle>
          <a:p>
            <a:pPr/>
            <a:r>
              <a:t>Texte niveau 1</a:t>
            </a:r>
          </a:p>
          <a:p>
            <a:pPr lvl="1"/>
            <a:r>
              <a:t>Texte niveau 2</a:t>
            </a:r>
          </a:p>
          <a:p>
            <a:pPr lvl="2"/>
            <a:r>
              <a:t>Texte niveau 3</a:t>
            </a:r>
          </a:p>
          <a:p>
            <a:pPr lvl="3"/>
            <a:r>
              <a:t>Texte niveau 4</a:t>
            </a:r>
          </a:p>
          <a:p>
            <a:pPr lvl="4"/>
            <a:r>
              <a:t>Texte niveau 5</a:t>
            </a:r>
          </a:p>
        </p:txBody>
      </p:sp>
      <p:sp>
        <p:nvSpPr>
          <p:cNvPr id="4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35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359"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360" name="Texte niveau 1…"/>
          <p:cNvSpPr txBox="1"/>
          <p:nvPr>
            <p:ph type="body" idx="1"/>
          </p:nvPr>
        </p:nvSpPr>
        <p:spPr>
          <a:xfrm>
            <a:off x="3575525" y="273633"/>
            <a:ext cx="5112002" cy="6584368"/>
          </a:xfrm>
          <a:prstGeom prst="rect">
            <a:avLst/>
          </a:prstGeom>
        </p:spPr>
        <p:txBody>
          <a:bodyPr lIns="0" tIns="0" rIns="0" bIns="0"/>
          <a:lstStyle>
            <a:lvl1pPr marL="307008" indent="-307008" defTabSz="914400">
              <a:spcBef>
                <a:spcPts val="1200"/>
              </a:spcBef>
              <a:buSzTx/>
              <a:buFontTx/>
              <a:buNone/>
              <a:defRPr sz="2900">
                <a:latin typeface="Arial"/>
                <a:ea typeface="Arial"/>
                <a:cs typeface="Arial"/>
                <a:sym typeface="Arial"/>
              </a:defRPr>
            </a:lvl1pPr>
            <a:lvl2pPr marL="706130" indent="-296768" defTabSz="914400">
              <a:spcBef>
                <a:spcPts val="1200"/>
              </a:spcBef>
              <a:buFontTx/>
              <a:defRPr sz="2900">
                <a:latin typeface="Arial"/>
                <a:ea typeface="Arial"/>
                <a:cs typeface="Arial"/>
                <a:sym typeface="Arial"/>
              </a:defRPr>
            </a:lvl2pPr>
            <a:lvl3pPr marL="1088466" indent="-269809" defTabSz="914400">
              <a:spcBef>
                <a:spcPts val="1200"/>
              </a:spcBef>
              <a:buFontTx/>
              <a:defRPr sz="2900">
                <a:latin typeface="Arial"/>
                <a:ea typeface="Arial"/>
                <a:cs typeface="Arial"/>
                <a:sym typeface="Arial"/>
              </a:defRPr>
            </a:lvl3pPr>
            <a:lvl4pPr marL="1557787" indent="-329766" defTabSz="914400">
              <a:spcBef>
                <a:spcPts val="1200"/>
              </a:spcBef>
              <a:buFontTx/>
              <a:defRPr sz="2900">
                <a:latin typeface="Arial"/>
                <a:ea typeface="Arial"/>
                <a:cs typeface="Arial"/>
                <a:sym typeface="Arial"/>
              </a:defRPr>
            </a:lvl4pPr>
            <a:lvl5pPr marL="1967133" indent="-329767"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6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368"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369"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7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377" name="Texte du titre"/>
          <p:cNvSpPr txBox="1"/>
          <p:nvPr>
            <p:ph type="title"/>
          </p:nvPr>
        </p:nvSpPr>
        <p:spPr>
          <a:xfrm>
            <a:off x="456479" y="88099"/>
            <a:ext cx="8229601" cy="1516234"/>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378" name="Texte niveau 1…"/>
          <p:cNvSpPr txBox="1"/>
          <p:nvPr>
            <p:ph type="body" idx="1"/>
          </p:nvPr>
        </p:nvSpPr>
        <p:spPr>
          <a:xfrm>
            <a:off x="456479" y="1604331"/>
            <a:ext cx="8229601" cy="5253669"/>
          </a:xfrm>
          <a:prstGeom prst="rect">
            <a:avLst/>
          </a:prstGeom>
        </p:spPr>
        <p:txBody>
          <a:bodyPr lIns="0" tIns="0" rIns="0" bIns="0"/>
          <a:lstStyle>
            <a:lvl1pPr marL="307008" indent="-307008" defTabSz="914400">
              <a:spcBef>
                <a:spcPts val="1200"/>
              </a:spcBef>
              <a:buSzTx/>
              <a:buFontTx/>
              <a:buNone/>
              <a:defRPr sz="2900">
                <a:latin typeface="Arial"/>
                <a:ea typeface="Arial"/>
                <a:cs typeface="Arial"/>
                <a:sym typeface="Arial"/>
              </a:defRPr>
            </a:lvl1pPr>
            <a:lvl2pPr marL="706130" indent="-296768" defTabSz="914400">
              <a:spcBef>
                <a:spcPts val="1200"/>
              </a:spcBef>
              <a:buFontTx/>
              <a:defRPr sz="2900">
                <a:latin typeface="Arial"/>
                <a:ea typeface="Arial"/>
                <a:cs typeface="Arial"/>
                <a:sym typeface="Arial"/>
              </a:defRPr>
            </a:lvl2pPr>
            <a:lvl3pPr marL="1088466" indent="-269809" defTabSz="914400">
              <a:spcBef>
                <a:spcPts val="1200"/>
              </a:spcBef>
              <a:buFontTx/>
              <a:defRPr sz="2900">
                <a:latin typeface="Arial"/>
                <a:ea typeface="Arial"/>
                <a:cs typeface="Arial"/>
                <a:sym typeface="Arial"/>
              </a:defRPr>
            </a:lvl3pPr>
            <a:lvl4pPr marL="1557787" indent="-329766" defTabSz="914400">
              <a:spcBef>
                <a:spcPts val="1200"/>
              </a:spcBef>
              <a:buFontTx/>
              <a:defRPr sz="2900">
                <a:latin typeface="Arial"/>
                <a:ea typeface="Arial"/>
                <a:cs typeface="Arial"/>
                <a:sym typeface="Arial"/>
              </a:defRPr>
            </a:lvl4pPr>
            <a:lvl5pPr marL="1967133" indent="-329767"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7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386" name="Texte du titre"/>
          <p:cNvSpPr txBox="1"/>
          <p:nvPr>
            <p:ph type="title"/>
          </p:nvPr>
        </p:nvSpPr>
        <p:spPr>
          <a:xfrm>
            <a:off x="6629758" y="0"/>
            <a:ext cx="2056322" cy="640460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387" name="Texte niveau 1…"/>
          <p:cNvSpPr txBox="1"/>
          <p:nvPr>
            <p:ph type="body" idx="1"/>
          </p:nvPr>
        </p:nvSpPr>
        <p:spPr>
          <a:xfrm>
            <a:off x="456479" y="273754"/>
            <a:ext cx="6035043" cy="6584247"/>
          </a:xfrm>
          <a:prstGeom prst="rect">
            <a:avLst/>
          </a:prstGeom>
        </p:spPr>
        <p:txBody>
          <a:bodyPr lIns="0" tIns="0" rIns="0" bIns="0"/>
          <a:lstStyle>
            <a:lvl1pPr marL="307008" indent="-307008" defTabSz="914400">
              <a:spcBef>
                <a:spcPts val="1200"/>
              </a:spcBef>
              <a:buSzTx/>
              <a:buFontTx/>
              <a:buNone/>
              <a:defRPr sz="2900">
                <a:latin typeface="Arial"/>
                <a:ea typeface="Arial"/>
                <a:cs typeface="Arial"/>
                <a:sym typeface="Arial"/>
              </a:defRPr>
            </a:lvl1pPr>
            <a:lvl2pPr marL="706130" indent="-296768" defTabSz="914400">
              <a:spcBef>
                <a:spcPts val="1200"/>
              </a:spcBef>
              <a:buFontTx/>
              <a:defRPr sz="2900">
                <a:latin typeface="Arial"/>
                <a:ea typeface="Arial"/>
                <a:cs typeface="Arial"/>
                <a:sym typeface="Arial"/>
              </a:defRPr>
            </a:lvl2pPr>
            <a:lvl3pPr marL="1088466" indent="-269809" defTabSz="914400">
              <a:spcBef>
                <a:spcPts val="1200"/>
              </a:spcBef>
              <a:buFontTx/>
              <a:defRPr sz="2900">
                <a:latin typeface="Arial"/>
                <a:ea typeface="Arial"/>
                <a:cs typeface="Arial"/>
                <a:sym typeface="Arial"/>
              </a:defRPr>
            </a:lvl3pPr>
            <a:lvl4pPr marL="1557787" indent="-329766" defTabSz="914400">
              <a:spcBef>
                <a:spcPts val="1200"/>
              </a:spcBef>
              <a:buFontTx/>
              <a:defRPr sz="2900">
                <a:latin typeface="Arial"/>
                <a:ea typeface="Arial"/>
                <a:cs typeface="Arial"/>
                <a:sym typeface="Arial"/>
              </a:defRPr>
            </a:lvl4pPr>
            <a:lvl5pPr marL="1967133" indent="-329767"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8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395"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396"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39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404" name="Texte du titre"/>
          <p:cNvSpPr txBox="1"/>
          <p:nvPr>
            <p:ph type="title"/>
          </p:nvPr>
        </p:nvSpPr>
        <p:spPr>
          <a:xfrm>
            <a:off x="456479" y="88091"/>
            <a:ext cx="8229601" cy="1516241"/>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405" name="Texte niveau 1…"/>
          <p:cNvSpPr txBox="1"/>
          <p:nvPr>
            <p:ph type="body" idx="1"/>
          </p:nvPr>
        </p:nvSpPr>
        <p:spPr>
          <a:xfrm>
            <a:off x="456479" y="1604331"/>
            <a:ext cx="8229601" cy="5253669"/>
          </a:xfrm>
          <a:prstGeom prst="rect">
            <a:avLst/>
          </a:prstGeom>
        </p:spPr>
        <p:txBody>
          <a:bodyPr lIns="0" tIns="0" rIns="0" bIns="0"/>
          <a:lstStyle>
            <a:lvl1pPr marL="307136" indent="-307136" defTabSz="914400">
              <a:spcBef>
                <a:spcPts val="1200"/>
              </a:spcBef>
              <a:buSzTx/>
              <a:buFontTx/>
              <a:buNone/>
              <a:defRPr sz="2900">
                <a:latin typeface="Arial"/>
                <a:ea typeface="Arial"/>
                <a:cs typeface="Arial"/>
                <a:sym typeface="Arial"/>
              </a:defRPr>
            </a:lvl1pPr>
            <a:lvl2pPr marL="706423" indent="-296892" defTabSz="914400">
              <a:spcBef>
                <a:spcPts val="1200"/>
              </a:spcBef>
              <a:buFontTx/>
              <a:defRPr sz="2900">
                <a:latin typeface="Arial"/>
                <a:ea typeface="Arial"/>
                <a:cs typeface="Arial"/>
                <a:sym typeface="Arial"/>
              </a:defRPr>
            </a:lvl2pPr>
            <a:lvl3pPr marL="1088918" indent="-269921" defTabSz="914400">
              <a:spcBef>
                <a:spcPts val="1200"/>
              </a:spcBef>
              <a:buFontTx/>
              <a:defRPr sz="2900">
                <a:latin typeface="Arial"/>
                <a:ea typeface="Arial"/>
                <a:cs typeface="Arial"/>
                <a:sym typeface="Arial"/>
              </a:defRPr>
            </a:lvl3pPr>
            <a:lvl4pPr marL="1558435" indent="-329903" defTabSz="914400">
              <a:spcBef>
                <a:spcPts val="1200"/>
              </a:spcBef>
              <a:buFontTx/>
              <a:defRPr sz="2900">
                <a:latin typeface="Arial"/>
                <a:ea typeface="Arial"/>
                <a:cs typeface="Arial"/>
                <a:sym typeface="Arial"/>
              </a:defRPr>
            </a:lvl4pPr>
            <a:lvl5pPr marL="1967948" indent="-329902"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0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413" name="Texte du titre"/>
          <p:cNvSpPr txBox="1"/>
          <p:nvPr>
            <p:ph type="title"/>
          </p:nvPr>
        </p:nvSpPr>
        <p:spPr>
          <a:xfrm>
            <a:off x="722880" y="4406984"/>
            <a:ext cx="7771680" cy="2451017"/>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414"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1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422" name="Texte du titre"/>
          <p:cNvSpPr txBox="1"/>
          <p:nvPr>
            <p:ph type="title"/>
          </p:nvPr>
        </p:nvSpPr>
        <p:spPr>
          <a:xfrm>
            <a:off x="456479" y="88091"/>
            <a:ext cx="8229601" cy="1516241"/>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423" name="Texte niveau 1…"/>
          <p:cNvSpPr txBox="1"/>
          <p:nvPr>
            <p:ph type="body" sz="half" idx="1"/>
          </p:nvPr>
        </p:nvSpPr>
        <p:spPr>
          <a:xfrm>
            <a:off x="456481" y="1604331"/>
            <a:ext cx="4044961" cy="5253669"/>
          </a:xfrm>
          <a:prstGeom prst="rect">
            <a:avLst/>
          </a:prstGeom>
        </p:spPr>
        <p:txBody>
          <a:bodyPr lIns="0" tIns="0" rIns="0" bIns="0"/>
          <a:lstStyle>
            <a:lvl1pPr marL="307136" indent="-307136" defTabSz="914400">
              <a:spcBef>
                <a:spcPts val="1200"/>
              </a:spcBef>
              <a:buSzTx/>
              <a:buFontTx/>
              <a:buNone/>
              <a:defRPr sz="2500">
                <a:latin typeface="Arial"/>
                <a:ea typeface="Arial"/>
                <a:cs typeface="Arial"/>
                <a:sym typeface="Arial"/>
              </a:defRPr>
            </a:lvl1pPr>
            <a:lvl2pPr marL="700374" indent="-290843" defTabSz="914400">
              <a:spcBef>
                <a:spcPts val="1200"/>
              </a:spcBef>
              <a:buFontTx/>
              <a:defRPr sz="2500">
                <a:latin typeface="Arial"/>
                <a:ea typeface="Arial"/>
                <a:cs typeface="Arial"/>
                <a:sym typeface="Arial"/>
              </a:defRPr>
            </a:lvl2pPr>
            <a:lvl3pPr marL="1103396" indent="-284399" defTabSz="914400">
              <a:spcBef>
                <a:spcPts val="1200"/>
              </a:spcBef>
              <a:buFontTx/>
              <a:defRPr sz="2500">
                <a:latin typeface="Arial"/>
                <a:ea typeface="Arial"/>
                <a:cs typeface="Arial"/>
                <a:sym typeface="Arial"/>
              </a:defRPr>
            </a:lvl3pPr>
            <a:lvl4pPr marL="1548480" indent="-319949" defTabSz="914400">
              <a:spcBef>
                <a:spcPts val="1200"/>
              </a:spcBef>
              <a:buFontTx/>
              <a:defRPr sz="2500">
                <a:latin typeface="Arial"/>
                <a:ea typeface="Arial"/>
                <a:cs typeface="Arial"/>
                <a:sym typeface="Arial"/>
              </a:defRPr>
            </a:lvl4pPr>
            <a:lvl5pPr marL="1957994" indent="-319949"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2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431" name="Texte du titre"/>
          <p:cNvSpPr txBox="1"/>
          <p:nvPr>
            <p:ph type="title"/>
          </p:nvPr>
        </p:nvSpPr>
        <p:spPr>
          <a:xfrm>
            <a:off x="457922" y="257259"/>
            <a:ext cx="8229601" cy="117790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432" name="Texte niveau 1…"/>
          <p:cNvSpPr txBox="1"/>
          <p:nvPr>
            <p:ph type="body" sz="quarter" idx="1"/>
          </p:nvPr>
        </p:nvSpPr>
        <p:spPr>
          <a:xfrm>
            <a:off x="457920" y="1435162"/>
            <a:ext cx="4039200" cy="739466"/>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3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47" name="Texte du titre"/>
          <p:cNvSpPr txBox="1"/>
          <p:nvPr>
            <p:ph type="title"/>
          </p:nvPr>
        </p:nvSpPr>
        <p:spPr>
          <a:xfrm>
            <a:off x="457200" y="256810"/>
            <a:ext cx="8229600" cy="1178656"/>
          </a:xfrm>
          <a:prstGeom prst="rect">
            <a:avLst/>
          </a:prstGeom>
        </p:spPr>
        <p:txBody>
          <a:bodyPr/>
          <a:lstStyle/>
          <a:p>
            <a:pPr/>
            <a:r>
              <a:t>Texte du titre</a:t>
            </a:r>
          </a:p>
        </p:txBody>
      </p:sp>
      <p:sp>
        <p:nvSpPr>
          <p:cNvPr id="48" name="Texte niveau 1…"/>
          <p:cNvSpPr txBox="1"/>
          <p:nvPr>
            <p:ph type="body" sz="quarter" idx="1"/>
          </p:nvPr>
        </p:nvSpPr>
        <p:spPr>
          <a:xfrm>
            <a:off x="457200" y="1435464"/>
            <a:ext cx="4040188" cy="73941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Texte niveau 1</a:t>
            </a:r>
          </a:p>
          <a:p>
            <a:pPr lvl="1"/>
            <a:r>
              <a:t>Texte niveau 2</a:t>
            </a:r>
          </a:p>
          <a:p>
            <a:pPr lvl="2"/>
            <a:r>
              <a:t>Texte niveau 3</a:t>
            </a:r>
          </a:p>
          <a:p>
            <a:pPr lvl="3"/>
            <a:r>
              <a:t>Texte niveau 4</a:t>
            </a:r>
          </a:p>
          <a:p>
            <a:pPr lvl="4"/>
            <a:r>
              <a:t>Texte niveau 5</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440" name="Texte du titre"/>
          <p:cNvSpPr txBox="1"/>
          <p:nvPr>
            <p:ph type="title"/>
          </p:nvPr>
        </p:nvSpPr>
        <p:spPr>
          <a:xfrm>
            <a:off x="456479" y="92222"/>
            <a:ext cx="8229601" cy="150797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44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44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455"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456" name="Texte niveau 1…"/>
          <p:cNvSpPr txBox="1"/>
          <p:nvPr>
            <p:ph type="body" idx="1"/>
          </p:nvPr>
        </p:nvSpPr>
        <p:spPr>
          <a:xfrm>
            <a:off x="3575525" y="273633"/>
            <a:ext cx="5112002" cy="6584368"/>
          </a:xfrm>
          <a:prstGeom prst="rect">
            <a:avLst/>
          </a:prstGeom>
        </p:spPr>
        <p:txBody>
          <a:bodyPr lIns="0" tIns="0" rIns="0" bIns="0"/>
          <a:lstStyle>
            <a:lvl1pPr marL="307136" indent="-307136" defTabSz="914400">
              <a:spcBef>
                <a:spcPts val="1200"/>
              </a:spcBef>
              <a:buSzTx/>
              <a:buFontTx/>
              <a:buNone/>
              <a:defRPr sz="2900">
                <a:latin typeface="Arial"/>
                <a:ea typeface="Arial"/>
                <a:cs typeface="Arial"/>
                <a:sym typeface="Arial"/>
              </a:defRPr>
            </a:lvl1pPr>
            <a:lvl2pPr marL="706423" indent="-296892" defTabSz="914400">
              <a:spcBef>
                <a:spcPts val="1200"/>
              </a:spcBef>
              <a:buFontTx/>
              <a:defRPr sz="2900">
                <a:latin typeface="Arial"/>
                <a:ea typeface="Arial"/>
                <a:cs typeface="Arial"/>
                <a:sym typeface="Arial"/>
              </a:defRPr>
            </a:lvl2pPr>
            <a:lvl3pPr marL="1088918" indent="-269921" defTabSz="914400">
              <a:spcBef>
                <a:spcPts val="1200"/>
              </a:spcBef>
              <a:buFontTx/>
              <a:defRPr sz="2900">
                <a:latin typeface="Arial"/>
                <a:ea typeface="Arial"/>
                <a:cs typeface="Arial"/>
                <a:sym typeface="Arial"/>
              </a:defRPr>
            </a:lvl3pPr>
            <a:lvl4pPr marL="1558435" indent="-329903" defTabSz="914400">
              <a:spcBef>
                <a:spcPts val="1200"/>
              </a:spcBef>
              <a:buFontTx/>
              <a:defRPr sz="2900">
                <a:latin typeface="Arial"/>
                <a:ea typeface="Arial"/>
                <a:cs typeface="Arial"/>
                <a:sym typeface="Arial"/>
              </a:defRPr>
            </a:lvl4pPr>
            <a:lvl5pPr marL="1967948" indent="-329902"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5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464"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465"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6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473" name="Texte du titre"/>
          <p:cNvSpPr txBox="1"/>
          <p:nvPr>
            <p:ph type="title"/>
          </p:nvPr>
        </p:nvSpPr>
        <p:spPr>
          <a:xfrm>
            <a:off x="456479" y="88091"/>
            <a:ext cx="8229601" cy="1516241"/>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474" name="Texte niveau 1…"/>
          <p:cNvSpPr txBox="1"/>
          <p:nvPr>
            <p:ph type="body" idx="1"/>
          </p:nvPr>
        </p:nvSpPr>
        <p:spPr>
          <a:xfrm>
            <a:off x="456479" y="1604331"/>
            <a:ext cx="8229601" cy="5253669"/>
          </a:xfrm>
          <a:prstGeom prst="rect">
            <a:avLst/>
          </a:prstGeom>
        </p:spPr>
        <p:txBody>
          <a:bodyPr lIns="0" tIns="0" rIns="0" bIns="0"/>
          <a:lstStyle>
            <a:lvl1pPr marL="307136" indent="-307136" defTabSz="914400">
              <a:spcBef>
                <a:spcPts val="1200"/>
              </a:spcBef>
              <a:buSzTx/>
              <a:buFontTx/>
              <a:buNone/>
              <a:defRPr sz="2900">
                <a:latin typeface="Arial"/>
                <a:ea typeface="Arial"/>
                <a:cs typeface="Arial"/>
                <a:sym typeface="Arial"/>
              </a:defRPr>
            </a:lvl1pPr>
            <a:lvl2pPr marL="706423" indent="-296892" defTabSz="914400">
              <a:spcBef>
                <a:spcPts val="1200"/>
              </a:spcBef>
              <a:buFontTx/>
              <a:defRPr sz="2900">
                <a:latin typeface="Arial"/>
                <a:ea typeface="Arial"/>
                <a:cs typeface="Arial"/>
                <a:sym typeface="Arial"/>
              </a:defRPr>
            </a:lvl2pPr>
            <a:lvl3pPr marL="1088918" indent="-269921" defTabSz="914400">
              <a:spcBef>
                <a:spcPts val="1200"/>
              </a:spcBef>
              <a:buFontTx/>
              <a:defRPr sz="2900">
                <a:latin typeface="Arial"/>
                <a:ea typeface="Arial"/>
                <a:cs typeface="Arial"/>
                <a:sym typeface="Arial"/>
              </a:defRPr>
            </a:lvl3pPr>
            <a:lvl4pPr marL="1558435" indent="-329903" defTabSz="914400">
              <a:spcBef>
                <a:spcPts val="1200"/>
              </a:spcBef>
              <a:buFontTx/>
              <a:defRPr sz="2900">
                <a:latin typeface="Arial"/>
                <a:ea typeface="Arial"/>
                <a:cs typeface="Arial"/>
                <a:sym typeface="Arial"/>
              </a:defRPr>
            </a:lvl4pPr>
            <a:lvl5pPr marL="1967948" indent="-329902"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7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482" name="Texte du titre"/>
          <p:cNvSpPr txBox="1"/>
          <p:nvPr>
            <p:ph type="title"/>
          </p:nvPr>
        </p:nvSpPr>
        <p:spPr>
          <a:xfrm>
            <a:off x="6629758" y="0"/>
            <a:ext cx="2056322" cy="640459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483" name="Texte niveau 1…"/>
          <p:cNvSpPr txBox="1"/>
          <p:nvPr>
            <p:ph type="body" idx="1"/>
          </p:nvPr>
        </p:nvSpPr>
        <p:spPr>
          <a:xfrm>
            <a:off x="456479" y="273750"/>
            <a:ext cx="6035043" cy="6584251"/>
          </a:xfrm>
          <a:prstGeom prst="rect">
            <a:avLst/>
          </a:prstGeom>
        </p:spPr>
        <p:txBody>
          <a:bodyPr lIns="0" tIns="0" rIns="0" bIns="0"/>
          <a:lstStyle>
            <a:lvl1pPr marL="307136" indent="-307136" defTabSz="914400">
              <a:spcBef>
                <a:spcPts val="1200"/>
              </a:spcBef>
              <a:buSzTx/>
              <a:buFontTx/>
              <a:buNone/>
              <a:defRPr sz="2900">
                <a:latin typeface="Arial"/>
                <a:ea typeface="Arial"/>
                <a:cs typeface="Arial"/>
                <a:sym typeface="Arial"/>
              </a:defRPr>
            </a:lvl1pPr>
            <a:lvl2pPr marL="706423" indent="-296892" defTabSz="914400">
              <a:spcBef>
                <a:spcPts val="1200"/>
              </a:spcBef>
              <a:buFontTx/>
              <a:defRPr sz="2900">
                <a:latin typeface="Arial"/>
                <a:ea typeface="Arial"/>
                <a:cs typeface="Arial"/>
                <a:sym typeface="Arial"/>
              </a:defRPr>
            </a:lvl2pPr>
            <a:lvl3pPr marL="1088918" indent="-269921" defTabSz="914400">
              <a:spcBef>
                <a:spcPts val="1200"/>
              </a:spcBef>
              <a:buFontTx/>
              <a:defRPr sz="2900">
                <a:latin typeface="Arial"/>
                <a:ea typeface="Arial"/>
                <a:cs typeface="Arial"/>
                <a:sym typeface="Arial"/>
              </a:defRPr>
            </a:lvl3pPr>
            <a:lvl4pPr marL="1558435" indent="-329903" defTabSz="914400">
              <a:spcBef>
                <a:spcPts val="1200"/>
              </a:spcBef>
              <a:buFontTx/>
              <a:defRPr sz="2900">
                <a:latin typeface="Arial"/>
                <a:ea typeface="Arial"/>
                <a:cs typeface="Arial"/>
                <a:sym typeface="Arial"/>
              </a:defRPr>
            </a:lvl4pPr>
            <a:lvl5pPr marL="1967948" indent="-329902"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8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491"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492"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49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500" name="Texte du titre"/>
          <p:cNvSpPr txBox="1"/>
          <p:nvPr>
            <p:ph type="title"/>
          </p:nvPr>
        </p:nvSpPr>
        <p:spPr>
          <a:xfrm>
            <a:off x="456479" y="88080"/>
            <a:ext cx="8229601" cy="151625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501" name="Texte niveau 1…"/>
          <p:cNvSpPr txBox="1"/>
          <p:nvPr>
            <p:ph type="body" idx="1"/>
          </p:nvPr>
        </p:nvSpPr>
        <p:spPr>
          <a:xfrm>
            <a:off x="456479" y="1604331"/>
            <a:ext cx="8229601" cy="5253669"/>
          </a:xfrm>
          <a:prstGeom prst="rect">
            <a:avLst/>
          </a:prstGeom>
        </p:spPr>
        <p:txBody>
          <a:bodyPr lIns="0" tIns="0" rIns="0" bIns="0"/>
          <a:lstStyle>
            <a:lvl1pPr marL="307295" indent="-307295" defTabSz="914400">
              <a:spcBef>
                <a:spcPts val="1200"/>
              </a:spcBef>
              <a:buSzTx/>
              <a:buFontTx/>
              <a:buNone/>
              <a:defRPr sz="2900">
                <a:latin typeface="Arial"/>
                <a:ea typeface="Arial"/>
                <a:cs typeface="Arial"/>
                <a:sym typeface="Arial"/>
              </a:defRPr>
            </a:lvl1pPr>
            <a:lvl2pPr marL="706789" indent="-297046" defTabSz="914400">
              <a:spcBef>
                <a:spcPts val="1200"/>
              </a:spcBef>
              <a:buFontTx/>
              <a:defRPr sz="2900">
                <a:latin typeface="Arial"/>
                <a:ea typeface="Arial"/>
                <a:cs typeface="Arial"/>
                <a:sym typeface="Arial"/>
              </a:defRPr>
            </a:lvl2pPr>
            <a:lvl3pPr marL="1089483" indent="-270061" defTabSz="914400">
              <a:spcBef>
                <a:spcPts val="1200"/>
              </a:spcBef>
              <a:buFontTx/>
              <a:defRPr sz="2900">
                <a:latin typeface="Arial"/>
                <a:ea typeface="Arial"/>
                <a:cs typeface="Arial"/>
                <a:sym typeface="Arial"/>
              </a:defRPr>
            </a:lvl3pPr>
            <a:lvl4pPr marL="1559242" indent="-330074" defTabSz="914400">
              <a:spcBef>
                <a:spcPts val="1200"/>
              </a:spcBef>
              <a:buFontTx/>
              <a:defRPr sz="2900">
                <a:latin typeface="Arial"/>
                <a:ea typeface="Arial"/>
                <a:cs typeface="Arial"/>
                <a:sym typeface="Arial"/>
              </a:defRPr>
            </a:lvl4pPr>
            <a:lvl5pPr marL="1968968" indent="-33007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0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509" name="Texte du titre"/>
          <p:cNvSpPr txBox="1"/>
          <p:nvPr>
            <p:ph type="title"/>
          </p:nvPr>
        </p:nvSpPr>
        <p:spPr>
          <a:xfrm>
            <a:off x="722880" y="4406979"/>
            <a:ext cx="7771680" cy="2451021"/>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510"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1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518" name="Texte du titre"/>
          <p:cNvSpPr txBox="1"/>
          <p:nvPr>
            <p:ph type="title"/>
          </p:nvPr>
        </p:nvSpPr>
        <p:spPr>
          <a:xfrm>
            <a:off x="456479" y="88080"/>
            <a:ext cx="8229601" cy="151625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519" name="Texte niveau 1…"/>
          <p:cNvSpPr txBox="1"/>
          <p:nvPr>
            <p:ph type="body" sz="half" idx="1"/>
          </p:nvPr>
        </p:nvSpPr>
        <p:spPr>
          <a:xfrm>
            <a:off x="456481" y="1604331"/>
            <a:ext cx="4044961" cy="5253669"/>
          </a:xfrm>
          <a:prstGeom prst="rect">
            <a:avLst/>
          </a:prstGeom>
        </p:spPr>
        <p:txBody>
          <a:bodyPr lIns="0" tIns="0" rIns="0" bIns="0"/>
          <a:lstStyle>
            <a:lvl1pPr marL="307295" indent="-307295" defTabSz="914400">
              <a:spcBef>
                <a:spcPts val="1200"/>
              </a:spcBef>
              <a:buSzTx/>
              <a:buFontTx/>
              <a:buNone/>
              <a:defRPr sz="2500">
                <a:latin typeface="Arial"/>
                <a:ea typeface="Arial"/>
                <a:cs typeface="Arial"/>
                <a:sym typeface="Arial"/>
              </a:defRPr>
            </a:lvl1pPr>
            <a:lvl2pPr marL="700737" indent="-290994" defTabSz="914400">
              <a:spcBef>
                <a:spcPts val="1200"/>
              </a:spcBef>
              <a:buFontTx/>
              <a:defRPr sz="2500">
                <a:latin typeface="Arial"/>
                <a:ea typeface="Arial"/>
                <a:cs typeface="Arial"/>
                <a:sym typeface="Arial"/>
              </a:defRPr>
            </a:lvl2pPr>
            <a:lvl3pPr marL="1103968" indent="-284546" defTabSz="914400">
              <a:spcBef>
                <a:spcPts val="1200"/>
              </a:spcBef>
              <a:buFontTx/>
              <a:defRPr sz="2500">
                <a:latin typeface="Arial"/>
                <a:ea typeface="Arial"/>
                <a:cs typeface="Arial"/>
                <a:sym typeface="Arial"/>
              </a:defRPr>
            </a:lvl3pPr>
            <a:lvl4pPr marL="1549282" indent="-320114" defTabSz="914400">
              <a:spcBef>
                <a:spcPts val="1200"/>
              </a:spcBef>
              <a:buFontTx/>
              <a:defRPr sz="2500">
                <a:latin typeface="Arial"/>
                <a:ea typeface="Arial"/>
                <a:cs typeface="Arial"/>
                <a:sym typeface="Arial"/>
              </a:defRPr>
            </a:lvl4pPr>
            <a:lvl5pPr marL="1959010" indent="-320114"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2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56" name="Texte du titre"/>
          <p:cNvSpPr txBox="1"/>
          <p:nvPr>
            <p:ph type="title"/>
          </p:nvPr>
        </p:nvSpPr>
        <p:spPr>
          <a:xfrm>
            <a:off x="457200" y="92075"/>
            <a:ext cx="8229600" cy="1508126"/>
          </a:xfrm>
          <a:prstGeom prst="rect">
            <a:avLst/>
          </a:prstGeom>
        </p:spPr>
        <p:txBody>
          <a:bodyPr/>
          <a:lstStyle/>
          <a:p>
            <a:pPr/>
            <a:r>
              <a:t>Texte du titre</a:t>
            </a:r>
          </a:p>
        </p:txBody>
      </p:sp>
      <p:sp>
        <p:nvSpPr>
          <p:cNvPr id="5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527" name="Texte du titre"/>
          <p:cNvSpPr txBox="1"/>
          <p:nvPr>
            <p:ph type="title"/>
          </p:nvPr>
        </p:nvSpPr>
        <p:spPr>
          <a:xfrm>
            <a:off x="457922" y="257253"/>
            <a:ext cx="8229601" cy="1177907"/>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528" name="Texte niveau 1…"/>
          <p:cNvSpPr txBox="1"/>
          <p:nvPr>
            <p:ph type="body" sz="quarter" idx="1"/>
          </p:nvPr>
        </p:nvSpPr>
        <p:spPr>
          <a:xfrm>
            <a:off x="457920" y="1435158"/>
            <a:ext cx="4039200" cy="739471"/>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2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536" name="Texte du titre"/>
          <p:cNvSpPr txBox="1"/>
          <p:nvPr>
            <p:ph type="title"/>
          </p:nvPr>
        </p:nvSpPr>
        <p:spPr>
          <a:xfrm>
            <a:off x="456479" y="92213"/>
            <a:ext cx="8229601" cy="150798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53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54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551"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552" name="Texte niveau 1…"/>
          <p:cNvSpPr txBox="1"/>
          <p:nvPr>
            <p:ph type="body" idx="1"/>
          </p:nvPr>
        </p:nvSpPr>
        <p:spPr>
          <a:xfrm>
            <a:off x="3575525" y="273633"/>
            <a:ext cx="5112002" cy="6584368"/>
          </a:xfrm>
          <a:prstGeom prst="rect">
            <a:avLst/>
          </a:prstGeom>
        </p:spPr>
        <p:txBody>
          <a:bodyPr lIns="0" tIns="0" rIns="0" bIns="0"/>
          <a:lstStyle>
            <a:lvl1pPr marL="307295" indent="-307295" defTabSz="914400">
              <a:spcBef>
                <a:spcPts val="1200"/>
              </a:spcBef>
              <a:buSzTx/>
              <a:buFontTx/>
              <a:buNone/>
              <a:defRPr sz="2900">
                <a:latin typeface="Arial"/>
                <a:ea typeface="Arial"/>
                <a:cs typeface="Arial"/>
                <a:sym typeface="Arial"/>
              </a:defRPr>
            </a:lvl1pPr>
            <a:lvl2pPr marL="706789" indent="-297046" defTabSz="914400">
              <a:spcBef>
                <a:spcPts val="1200"/>
              </a:spcBef>
              <a:buFontTx/>
              <a:defRPr sz="2900">
                <a:latin typeface="Arial"/>
                <a:ea typeface="Arial"/>
                <a:cs typeface="Arial"/>
                <a:sym typeface="Arial"/>
              </a:defRPr>
            </a:lvl2pPr>
            <a:lvl3pPr marL="1089483" indent="-270061" defTabSz="914400">
              <a:spcBef>
                <a:spcPts val="1200"/>
              </a:spcBef>
              <a:buFontTx/>
              <a:defRPr sz="2900">
                <a:latin typeface="Arial"/>
                <a:ea typeface="Arial"/>
                <a:cs typeface="Arial"/>
                <a:sym typeface="Arial"/>
              </a:defRPr>
            </a:lvl3pPr>
            <a:lvl4pPr marL="1559242" indent="-330074" defTabSz="914400">
              <a:spcBef>
                <a:spcPts val="1200"/>
              </a:spcBef>
              <a:buFontTx/>
              <a:defRPr sz="2900">
                <a:latin typeface="Arial"/>
                <a:ea typeface="Arial"/>
                <a:cs typeface="Arial"/>
                <a:sym typeface="Arial"/>
              </a:defRPr>
            </a:lvl4pPr>
            <a:lvl5pPr marL="1968968" indent="-33007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5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560"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561"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6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569" name="Texte du titre"/>
          <p:cNvSpPr txBox="1"/>
          <p:nvPr>
            <p:ph type="title"/>
          </p:nvPr>
        </p:nvSpPr>
        <p:spPr>
          <a:xfrm>
            <a:off x="456479" y="88080"/>
            <a:ext cx="8229601" cy="151625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570" name="Texte niveau 1…"/>
          <p:cNvSpPr txBox="1"/>
          <p:nvPr>
            <p:ph type="body" idx="1"/>
          </p:nvPr>
        </p:nvSpPr>
        <p:spPr>
          <a:xfrm>
            <a:off x="456479" y="1604331"/>
            <a:ext cx="8229601" cy="5253669"/>
          </a:xfrm>
          <a:prstGeom prst="rect">
            <a:avLst/>
          </a:prstGeom>
        </p:spPr>
        <p:txBody>
          <a:bodyPr lIns="0" tIns="0" rIns="0" bIns="0"/>
          <a:lstStyle>
            <a:lvl1pPr marL="307295" indent="-307295" defTabSz="914400">
              <a:spcBef>
                <a:spcPts val="1200"/>
              </a:spcBef>
              <a:buSzTx/>
              <a:buFontTx/>
              <a:buNone/>
              <a:defRPr sz="2900">
                <a:latin typeface="Arial"/>
                <a:ea typeface="Arial"/>
                <a:cs typeface="Arial"/>
                <a:sym typeface="Arial"/>
              </a:defRPr>
            </a:lvl1pPr>
            <a:lvl2pPr marL="706789" indent="-297046" defTabSz="914400">
              <a:spcBef>
                <a:spcPts val="1200"/>
              </a:spcBef>
              <a:buFontTx/>
              <a:defRPr sz="2900">
                <a:latin typeface="Arial"/>
                <a:ea typeface="Arial"/>
                <a:cs typeface="Arial"/>
                <a:sym typeface="Arial"/>
              </a:defRPr>
            </a:lvl2pPr>
            <a:lvl3pPr marL="1089483" indent="-270061" defTabSz="914400">
              <a:spcBef>
                <a:spcPts val="1200"/>
              </a:spcBef>
              <a:buFontTx/>
              <a:defRPr sz="2900">
                <a:latin typeface="Arial"/>
                <a:ea typeface="Arial"/>
                <a:cs typeface="Arial"/>
                <a:sym typeface="Arial"/>
              </a:defRPr>
            </a:lvl3pPr>
            <a:lvl4pPr marL="1559242" indent="-330074" defTabSz="914400">
              <a:spcBef>
                <a:spcPts val="1200"/>
              </a:spcBef>
              <a:buFontTx/>
              <a:defRPr sz="2900">
                <a:latin typeface="Arial"/>
                <a:ea typeface="Arial"/>
                <a:cs typeface="Arial"/>
                <a:sym typeface="Arial"/>
              </a:defRPr>
            </a:lvl4pPr>
            <a:lvl5pPr marL="1968968" indent="-33007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7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578" name="Texte du titre"/>
          <p:cNvSpPr txBox="1"/>
          <p:nvPr>
            <p:ph type="title"/>
          </p:nvPr>
        </p:nvSpPr>
        <p:spPr>
          <a:xfrm>
            <a:off x="6629758" y="0"/>
            <a:ext cx="2056322" cy="6404587"/>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579" name="Texte niveau 1…"/>
          <p:cNvSpPr txBox="1"/>
          <p:nvPr>
            <p:ph type="body" idx="1"/>
          </p:nvPr>
        </p:nvSpPr>
        <p:spPr>
          <a:xfrm>
            <a:off x="456479" y="273746"/>
            <a:ext cx="6035043" cy="6584254"/>
          </a:xfrm>
          <a:prstGeom prst="rect">
            <a:avLst/>
          </a:prstGeom>
        </p:spPr>
        <p:txBody>
          <a:bodyPr lIns="0" tIns="0" rIns="0" bIns="0"/>
          <a:lstStyle>
            <a:lvl1pPr marL="307295" indent="-307295" defTabSz="914400">
              <a:spcBef>
                <a:spcPts val="1200"/>
              </a:spcBef>
              <a:buSzTx/>
              <a:buFontTx/>
              <a:buNone/>
              <a:defRPr sz="2900">
                <a:latin typeface="Arial"/>
                <a:ea typeface="Arial"/>
                <a:cs typeface="Arial"/>
                <a:sym typeface="Arial"/>
              </a:defRPr>
            </a:lvl1pPr>
            <a:lvl2pPr marL="706789" indent="-297046" defTabSz="914400">
              <a:spcBef>
                <a:spcPts val="1200"/>
              </a:spcBef>
              <a:buFontTx/>
              <a:defRPr sz="2900">
                <a:latin typeface="Arial"/>
                <a:ea typeface="Arial"/>
                <a:cs typeface="Arial"/>
                <a:sym typeface="Arial"/>
              </a:defRPr>
            </a:lvl2pPr>
            <a:lvl3pPr marL="1089483" indent="-270061" defTabSz="914400">
              <a:spcBef>
                <a:spcPts val="1200"/>
              </a:spcBef>
              <a:buFontTx/>
              <a:defRPr sz="2900">
                <a:latin typeface="Arial"/>
                <a:ea typeface="Arial"/>
                <a:cs typeface="Arial"/>
                <a:sym typeface="Arial"/>
              </a:defRPr>
            </a:lvl3pPr>
            <a:lvl4pPr marL="1559242" indent="-330074" defTabSz="914400">
              <a:spcBef>
                <a:spcPts val="1200"/>
              </a:spcBef>
              <a:buFontTx/>
              <a:defRPr sz="2900">
                <a:latin typeface="Arial"/>
                <a:ea typeface="Arial"/>
                <a:cs typeface="Arial"/>
                <a:sym typeface="Arial"/>
              </a:defRPr>
            </a:lvl4pPr>
            <a:lvl5pPr marL="1968968" indent="-330074"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8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587"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588"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8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596" name="Texte du titre"/>
          <p:cNvSpPr txBox="1"/>
          <p:nvPr>
            <p:ph type="title"/>
          </p:nvPr>
        </p:nvSpPr>
        <p:spPr>
          <a:xfrm>
            <a:off x="456479" y="88069"/>
            <a:ext cx="8229601" cy="151626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597" name="Texte niveau 1…"/>
          <p:cNvSpPr txBox="1"/>
          <p:nvPr>
            <p:ph type="body" idx="1"/>
          </p:nvPr>
        </p:nvSpPr>
        <p:spPr>
          <a:xfrm>
            <a:off x="456479" y="1604331"/>
            <a:ext cx="8229601" cy="5253669"/>
          </a:xfrm>
          <a:prstGeom prst="rect">
            <a:avLst/>
          </a:prstGeom>
        </p:spPr>
        <p:txBody>
          <a:bodyPr lIns="0" tIns="0" rIns="0" bIns="0"/>
          <a:lstStyle>
            <a:lvl1pPr marL="307486" indent="-307486" defTabSz="914400">
              <a:spcBef>
                <a:spcPts val="1200"/>
              </a:spcBef>
              <a:buSzTx/>
              <a:buFontTx/>
              <a:buNone/>
              <a:defRPr sz="2900">
                <a:latin typeface="Arial"/>
                <a:ea typeface="Arial"/>
                <a:cs typeface="Arial"/>
                <a:sym typeface="Arial"/>
              </a:defRPr>
            </a:lvl1pPr>
            <a:lvl2pPr marL="707229" indent="-297232" defTabSz="914400">
              <a:spcBef>
                <a:spcPts val="1200"/>
              </a:spcBef>
              <a:buFontTx/>
              <a:defRPr sz="2900">
                <a:latin typeface="Arial"/>
                <a:ea typeface="Arial"/>
                <a:cs typeface="Arial"/>
                <a:sym typeface="Arial"/>
              </a:defRPr>
            </a:lvl2pPr>
            <a:lvl3pPr marL="1090162" indent="-270227" defTabSz="914400">
              <a:spcBef>
                <a:spcPts val="1200"/>
              </a:spcBef>
              <a:buFontTx/>
              <a:defRPr sz="2900">
                <a:latin typeface="Arial"/>
                <a:ea typeface="Arial"/>
                <a:cs typeface="Arial"/>
                <a:sym typeface="Arial"/>
              </a:defRPr>
            </a:lvl3pPr>
            <a:lvl4pPr marL="1560212" indent="-330278" defTabSz="914400">
              <a:spcBef>
                <a:spcPts val="1200"/>
              </a:spcBef>
              <a:buFontTx/>
              <a:defRPr sz="2900">
                <a:latin typeface="Arial"/>
                <a:ea typeface="Arial"/>
                <a:cs typeface="Arial"/>
                <a:sym typeface="Arial"/>
              </a:defRPr>
            </a:lvl4pPr>
            <a:lvl5pPr marL="1970192" indent="-330279"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59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605" name="Texte du titre"/>
          <p:cNvSpPr txBox="1"/>
          <p:nvPr>
            <p:ph type="title"/>
          </p:nvPr>
        </p:nvSpPr>
        <p:spPr>
          <a:xfrm>
            <a:off x="722880" y="4406974"/>
            <a:ext cx="7771680" cy="2451026"/>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606"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0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6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614" name="Texte du titre"/>
          <p:cNvSpPr txBox="1"/>
          <p:nvPr>
            <p:ph type="title"/>
          </p:nvPr>
        </p:nvSpPr>
        <p:spPr>
          <a:xfrm>
            <a:off x="456479" y="88069"/>
            <a:ext cx="8229601" cy="151626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615" name="Texte niveau 1…"/>
          <p:cNvSpPr txBox="1"/>
          <p:nvPr>
            <p:ph type="body" sz="half" idx="1"/>
          </p:nvPr>
        </p:nvSpPr>
        <p:spPr>
          <a:xfrm>
            <a:off x="456481" y="1604331"/>
            <a:ext cx="4044961" cy="5253669"/>
          </a:xfrm>
          <a:prstGeom prst="rect">
            <a:avLst/>
          </a:prstGeom>
        </p:spPr>
        <p:txBody>
          <a:bodyPr lIns="0" tIns="0" rIns="0" bIns="0"/>
          <a:lstStyle>
            <a:lvl1pPr marL="307486" indent="-307486" defTabSz="914400">
              <a:spcBef>
                <a:spcPts val="1200"/>
              </a:spcBef>
              <a:buSzTx/>
              <a:buFontTx/>
              <a:buNone/>
              <a:defRPr sz="2500">
                <a:latin typeface="Arial"/>
                <a:ea typeface="Arial"/>
                <a:cs typeface="Arial"/>
                <a:sym typeface="Arial"/>
              </a:defRPr>
            </a:lvl1pPr>
            <a:lvl2pPr marL="701174" indent="-291175" defTabSz="914400">
              <a:spcBef>
                <a:spcPts val="1200"/>
              </a:spcBef>
              <a:buFontTx/>
              <a:defRPr sz="2500">
                <a:latin typeface="Arial"/>
                <a:ea typeface="Arial"/>
                <a:cs typeface="Arial"/>
                <a:sym typeface="Arial"/>
              </a:defRPr>
            </a:lvl2pPr>
            <a:lvl3pPr marL="1104656" indent="-284723" defTabSz="914400">
              <a:spcBef>
                <a:spcPts val="1200"/>
              </a:spcBef>
              <a:buFontTx/>
              <a:defRPr sz="2500">
                <a:latin typeface="Arial"/>
                <a:ea typeface="Arial"/>
                <a:cs typeface="Arial"/>
                <a:sym typeface="Arial"/>
              </a:defRPr>
            </a:lvl3pPr>
            <a:lvl4pPr marL="1550247" indent="-320313" defTabSz="914400">
              <a:spcBef>
                <a:spcPts val="1200"/>
              </a:spcBef>
              <a:buFontTx/>
              <a:defRPr sz="2500">
                <a:latin typeface="Arial"/>
                <a:ea typeface="Arial"/>
                <a:cs typeface="Arial"/>
                <a:sym typeface="Arial"/>
              </a:defRPr>
            </a:lvl4pPr>
            <a:lvl5pPr marL="1960228" indent="-320313"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1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623" name="Texte du titre"/>
          <p:cNvSpPr txBox="1"/>
          <p:nvPr>
            <p:ph type="title"/>
          </p:nvPr>
        </p:nvSpPr>
        <p:spPr>
          <a:xfrm>
            <a:off x="457922" y="257246"/>
            <a:ext cx="8229601" cy="117790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624" name="Texte niveau 1…"/>
          <p:cNvSpPr txBox="1"/>
          <p:nvPr>
            <p:ph type="body" sz="quarter" idx="1"/>
          </p:nvPr>
        </p:nvSpPr>
        <p:spPr>
          <a:xfrm>
            <a:off x="457920" y="1435153"/>
            <a:ext cx="4039200" cy="739476"/>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2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632" name="Texte du titre"/>
          <p:cNvSpPr txBox="1"/>
          <p:nvPr>
            <p:ph type="title"/>
          </p:nvPr>
        </p:nvSpPr>
        <p:spPr>
          <a:xfrm>
            <a:off x="456479" y="92199"/>
            <a:ext cx="8229601" cy="1508002"/>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63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64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647"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648" name="Texte niveau 1…"/>
          <p:cNvSpPr txBox="1"/>
          <p:nvPr>
            <p:ph type="body" idx="1"/>
          </p:nvPr>
        </p:nvSpPr>
        <p:spPr>
          <a:xfrm>
            <a:off x="3575525" y="273633"/>
            <a:ext cx="5112002" cy="6584368"/>
          </a:xfrm>
          <a:prstGeom prst="rect">
            <a:avLst/>
          </a:prstGeom>
        </p:spPr>
        <p:txBody>
          <a:bodyPr lIns="0" tIns="0" rIns="0" bIns="0"/>
          <a:lstStyle>
            <a:lvl1pPr marL="307486" indent="-307486" defTabSz="914400">
              <a:spcBef>
                <a:spcPts val="1200"/>
              </a:spcBef>
              <a:buSzTx/>
              <a:buFontTx/>
              <a:buNone/>
              <a:defRPr sz="2900">
                <a:latin typeface="Arial"/>
                <a:ea typeface="Arial"/>
                <a:cs typeface="Arial"/>
                <a:sym typeface="Arial"/>
              </a:defRPr>
            </a:lvl1pPr>
            <a:lvl2pPr marL="707229" indent="-297232" defTabSz="914400">
              <a:spcBef>
                <a:spcPts val="1200"/>
              </a:spcBef>
              <a:buFontTx/>
              <a:defRPr sz="2900">
                <a:latin typeface="Arial"/>
                <a:ea typeface="Arial"/>
                <a:cs typeface="Arial"/>
                <a:sym typeface="Arial"/>
              </a:defRPr>
            </a:lvl2pPr>
            <a:lvl3pPr marL="1090162" indent="-270227" defTabSz="914400">
              <a:spcBef>
                <a:spcPts val="1200"/>
              </a:spcBef>
              <a:buFontTx/>
              <a:defRPr sz="2900">
                <a:latin typeface="Arial"/>
                <a:ea typeface="Arial"/>
                <a:cs typeface="Arial"/>
                <a:sym typeface="Arial"/>
              </a:defRPr>
            </a:lvl3pPr>
            <a:lvl4pPr marL="1560212" indent="-330278" defTabSz="914400">
              <a:spcBef>
                <a:spcPts val="1200"/>
              </a:spcBef>
              <a:buFontTx/>
              <a:defRPr sz="2900">
                <a:latin typeface="Arial"/>
                <a:ea typeface="Arial"/>
                <a:cs typeface="Arial"/>
                <a:sym typeface="Arial"/>
              </a:defRPr>
            </a:lvl4pPr>
            <a:lvl5pPr marL="1970192" indent="-330279"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4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656"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657"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5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665" name="Texte du titre"/>
          <p:cNvSpPr txBox="1"/>
          <p:nvPr>
            <p:ph type="title"/>
          </p:nvPr>
        </p:nvSpPr>
        <p:spPr>
          <a:xfrm>
            <a:off x="456479" y="88069"/>
            <a:ext cx="8229601" cy="151626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666" name="Texte niveau 1…"/>
          <p:cNvSpPr txBox="1"/>
          <p:nvPr>
            <p:ph type="body" idx="1"/>
          </p:nvPr>
        </p:nvSpPr>
        <p:spPr>
          <a:xfrm>
            <a:off x="456479" y="1604331"/>
            <a:ext cx="8229601" cy="5253669"/>
          </a:xfrm>
          <a:prstGeom prst="rect">
            <a:avLst/>
          </a:prstGeom>
        </p:spPr>
        <p:txBody>
          <a:bodyPr lIns="0" tIns="0" rIns="0" bIns="0"/>
          <a:lstStyle>
            <a:lvl1pPr marL="307486" indent="-307486" defTabSz="914400">
              <a:spcBef>
                <a:spcPts val="1200"/>
              </a:spcBef>
              <a:buSzTx/>
              <a:buFontTx/>
              <a:buNone/>
              <a:defRPr sz="2900">
                <a:latin typeface="Arial"/>
                <a:ea typeface="Arial"/>
                <a:cs typeface="Arial"/>
                <a:sym typeface="Arial"/>
              </a:defRPr>
            </a:lvl1pPr>
            <a:lvl2pPr marL="707229" indent="-297232" defTabSz="914400">
              <a:spcBef>
                <a:spcPts val="1200"/>
              </a:spcBef>
              <a:buFontTx/>
              <a:defRPr sz="2900">
                <a:latin typeface="Arial"/>
                <a:ea typeface="Arial"/>
                <a:cs typeface="Arial"/>
                <a:sym typeface="Arial"/>
              </a:defRPr>
            </a:lvl2pPr>
            <a:lvl3pPr marL="1090162" indent="-270227" defTabSz="914400">
              <a:spcBef>
                <a:spcPts val="1200"/>
              </a:spcBef>
              <a:buFontTx/>
              <a:defRPr sz="2900">
                <a:latin typeface="Arial"/>
                <a:ea typeface="Arial"/>
                <a:cs typeface="Arial"/>
                <a:sym typeface="Arial"/>
              </a:defRPr>
            </a:lvl3pPr>
            <a:lvl4pPr marL="1560212" indent="-330278" defTabSz="914400">
              <a:spcBef>
                <a:spcPts val="1200"/>
              </a:spcBef>
              <a:buFontTx/>
              <a:defRPr sz="2900">
                <a:latin typeface="Arial"/>
                <a:ea typeface="Arial"/>
                <a:cs typeface="Arial"/>
                <a:sym typeface="Arial"/>
              </a:defRPr>
            </a:lvl4pPr>
            <a:lvl5pPr marL="1970192" indent="-330279"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6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674" name="Texte du titre"/>
          <p:cNvSpPr txBox="1"/>
          <p:nvPr>
            <p:ph type="title"/>
          </p:nvPr>
        </p:nvSpPr>
        <p:spPr>
          <a:xfrm>
            <a:off x="6629758" y="0"/>
            <a:ext cx="2056322" cy="640457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675" name="Texte niveau 1…"/>
          <p:cNvSpPr txBox="1"/>
          <p:nvPr>
            <p:ph type="body" idx="1"/>
          </p:nvPr>
        </p:nvSpPr>
        <p:spPr>
          <a:xfrm>
            <a:off x="456479" y="273740"/>
            <a:ext cx="6035043" cy="6584261"/>
          </a:xfrm>
          <a:prstGeom prst="rect">
            <a:avLst/>
          </a:prstGeom>
        </p:spPr>
        <p:txBody>
          <a:bodyPr lIns="0" tIns="0" rIns="0" bIns="0"/>
          <a:lstStyle>
            <a:lvl1pPr marL="307486" indent="-307486" defTabSz="914400">
              <a:spcBef>
                <a:spcPts val="1200"/>
              </a:spcBef>
              <a:buSzTx/>
              <a:buFontTx/>
              <a:buNone/>
              <a:defRPr sz="2900">
                <a:latin typeface="Arial"/>
                <a:ea typeface="Arial"/>
                <a:cs typeface="Arial"/>
                <a:sym typeface="Arial"/>
              </a:defRPr>
            </a:lvl1pPr>
            <a:lvl2pPr marL="707229" indent="-297232" defTabSz="914400">
              <a:spcBef>
                <a:spcPts val="1200"/>
              </a:spcBef>
              <a:buFontTx/>
              <a:defRPr sz="2900">
                <a:latin typeface="Arial"/>
                <a:ea typeface="Arial"/>
                <a:cs typeface="Arial"/>
                <a:sym typeface="Arial"/>
              </a:defRPr>
            </a:lvl2pPr>
            <a:lvl3pPr marL="1090162" indent="-270227" defTabSz="914400">
              <a:spcBef>
                <a:spcPts val="1200"/>
              </a:spcBef>
              <a:buFontTx/>
              <a:defRPr sz="2900">
                <a:latin typeface="Arial"/>
                <a:ea typeface="Arial"/>
                <a:cs typeface="Arial"/>
                <a:sym typeface="Arial"/>
              </a:defRPr>
            </a:lvl3pPr>
            <a:lvl4pPr marL="1560212" indent="-330278" defTabSz="914400">
              <a:spcBef>
                <a:spcPts val="1200"/>
              </a:spcBef>
              <a:buFontTx/>
              <a:defRPr sz="2900">
                <a:latin typeface="Arial"/>
                <a:ea typeface="Arial"/>
                <a:cs typeface="Arial"/>
                <a:sym typeface="Arial"/>
              </a:defRPr>
            </a:lvl4pPr>
            <a:lvl5pPr marL="1970192" indent="-330279"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7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683"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684"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8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692" name="Texte du titre"/>
          <p:cNvSpPr txBox="1"/>
          <p:nvPr>
            <p:ph type="title"/>
          </p:nvPr>
        </p:nvSpPr>
        <p:spPr>
          <a:xfrm>
            <a:off x="456479" y="88054"/>
            <a:ext cx="8229601" cy="151627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693" name="Texte niveau 1…"/>
          <p:cNvSpPr txBox="1"/>
          <p:nvPr>
            <p:ph type="body" idx="1"/>
          </p:nvPr>
        </p:nvSpPr>
        <p:spPr>
          <a:xfrm>
            <a:off x="456479" y="1604331"/>
            <a:ext cx="8229601" cy="5253669"/>
          </a:xfrm>
          <a:prstGeom prst="rect">
            <a:avLst/>
          </a:prstGeom>
        </p:spPr>
        <p:txBody>
          <a:bodyPr lIns="0" tIns="0" rIns="0" bIns="0"/>
          <a:lstStyle>
            <a:lvl1pPr marL="307709" indent="-307709" defTabSz="914400">
              <a:spcBef>
                <a:spcPts val="1200"/>
              </a:spcBef>
              <a:buSzTx/>
              <a:buFontTx/>
              <a:buNone/>
              <a:defRPr sz="2900">
                <a:latin typeface="Arial"/>
                <a:ea typeface="Arial"/>
                <a:cs typeface="Arial"/>
                <a:sym typeface="Arial"/>
              </a:defRPr>
            </a:lvl1pPr>
            <a:lvl2pPr marL="707742" indent="-297447" defTabSz="914400">
              <a:spcBef>
                <a:spcPts val="1200"/>
              </a:spcBef>
              <a:buFontTx/>
              <a:defRPr sz="2900">
                <a:latin typeface="Arial"/>
                <a:ea typeface="Arial"/>
                <a:cs typeface="Arial"/>
                <a:sym typeface="Arial"/>
              </a:defRPr>
            </a:lvl2pPr>
            <a:lvl3pPr marL="1090955" indent="-270423" defTabSz="914400">
              <a:spcBef>
                <a:spcPts val="1200"/>
              </a:spcBef>
              <a:buFontTx/>
              <a:defRPr sz="2900">
                <a:latin typeface="Arial"/>
                <a:ea typeface="Arial"/>
                <a:cs typeface="Arial"/>
                <a:sym typeface="Arial"/>
              </a:defRPr>
            </a:lvl3pPr>
            <a:lvl4pPr marL="1561345" indent="-330517" defTabSz="914400">
              <a:spcBef>
                <a:spcPts val="1200"/>
              </a:spcBef>
              <a:buFontTx/>
              <a:defRPr sz="2900">
                <a:latin typeface="Arial"/>
                <a:ea typeface="Arial"/>
                <a:cs typeface="Arial"/>
                <a:sym typeface="Arial"/>
              </a:defRPr>
            </a:lvl4pPr>
            <a:lvl5pPr marL="1971622" indent="-33051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9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71" name="Texte du titre"/>
          <p:cNvSpPr txBox="1"/>
          <p:nvPr>
            <p:ph type="title"/>
          </p:nvPr>
        </p:nvSpPr>
        <p:spPr>
          <a:xfrm>
            <a:off x="457201" y="0"/>
            <a:ext cx="3008316" cy="1435100"/>
          </a:xfrm>
          <a:prstGeom prst="rect">
            <a:avLst/>
          </a:prstGeom>
        </p:spPr>
        <p:txBody>
          <a:bodyPr anchor="b"/>
          <a:lstStyle>
            <a:lvl1pPr algn="l">
              <a:defRPr b="1" sz="2000"/>
            </a:lvl1pPr>
          </a:lstStyle>
          <a:p>
            <a:pPr/>
            <a:r>
              <a:t>Texte du titre</a:t>
            </a:r>
          </a:p>
        </p:txBody>
      </p:sp>
      <p:sp>
        <p:nvSpPr>
          <p:cNvPr id="72" name="Texte niveau 1…"/>
          <p:cNvSpPr txBox="1"/>
          <p:nvPr>
            <p:ph type="body" idx="1"/>
          </p:nvPr>
        </p:nvSpPr>
        <p:spPr>
          <a:xfrm>
            <a:off x="3575053" y="273180"/>
            <a:ext cx="5111752" cy="658482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701" name="Texte du titre"/>
          <p:cNvSpPr txBox="1"/>
          <p:nvPr>
            <p:ph type="title"/>
          </p:nvPr>
        </p:nvSpPr>
        <p:spPr>
          <a:xfrm>
            <a:off x="722880" y="4406967"/>
            <a:ext cx="7771680" cy="2451033"/>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702"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0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710" name="Texte du titre"/>
          <p:cNvSpPr txBox="1"/>
          <p:nvPr>
            <p:ph type="title"/>
          </p:nvPr>
        </p:nvSpPr>
        <p:spPr>
          <a:xfrm>
            <a:off x="456479" y="88054"/>
            <a:ext cx="8229601" cy="151627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711" name="Texte niveau 1…"/>
          <p:cNvSpPr txBox="1"/>
          <p:nvPr>
            <p:ph type="body" sz="half" idx="1"/>
          </p:nvPr>
        </p:nvSpPr>
        <p:spPr>
          <a:xfrm>
            <a:off x="456481" y="1604331"/>
            <a:ext cx="4044961" cy="5253669"/>
          </a:xfrm>
          <a:prstGeom prst="rect">
            <a:avLst/>
          </a:prstGeom>
        </p:spPr>
        <p:txBody>
          <a:bodyPr lIns="0" tIns="0" rIns="0" bIns="0"/>
          <a:lstStyle>
            <a:lvl1pPr marL="307709" indent="-307709" defTabSz="914400">
              <a:spcBef>
                <a:spcPts val="1200"/>
              </a:spcBef>
              <a:buSzTx/>
              <a:buFontTx/>
              <a:buNone/>
              <a:defRPr sz="2500">
                <a:latin typeface="Arial"/>
                <a:ea typeface="Arial"/>
                <a:cs typeface="Arial"/>
                <a:sym typeface="Arial"/>
              </a:defRPr>
            </a:lvl1pPr>
            <a:lvl2pPr marL="701681" indent="-291387" defTabSz="914400">
              <a:spcBef>
                <a:spcPts val="1200"/>
              </a:spcBef>
              <a:buFontTx/>
              <a:defRPr sz="2500">
                <a:latin typeface="Arial"/>
                <a:ea typeface="Arial"/>
                <a:cs typeface="Arial"/>
                <a:sym typeface="Arial"/>
              </a:defRPr>
            </a:lvl2pPr>
            <a:lvl3pPr marL="1105461" indent="-284929" defTabSz="914400">
              <a:spcBef>
                <a:spcPts val="1200"/>
              </a:spcBef>
              <a:buFontTx/>
              <a:defRPr sz="2500">
                <a:latin typeface="Arial"/>
                <a:ea typeface="Arial"/>
                <a:cs typeface="Arial"/>
                <a:sym typeface="Arial"/>
              </a:defRPr>
            </a:lvl3pPr>
            <a:lvl4pPr marL="1551373" indent="-320544" defTabSz="914400">
              <a:spcBef>
                <a:spcPts val="1200"/>
              </a:spcBef>
              <a:buFontTx/>
              <a:defRPr sz="2500">
                <a:latin typeface="Arial"/>
                <a:ea typeface="Arial"/>
                <a:cs typeface="Arial"/>
                <a:sym typeface="Arial"/>
              </a:defRPr>
            </a:lvl4pPr>
            <a:lvl5pPr marL="1961650" indent="-320544"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1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719" name="Texte du titre"/>
          <p:cNvSpPr txBox="1"/>
          <p:nvPr>
            <p:ph type="title"/>
          </p:nvPr>
        </p:nvSpPr>
        <p:spPr>
          <a:xfrm>
            <a:off x="457922" y="257239"/>
            <a:ext cx="8229601" cy="1177908"/>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720" name="Texte niveau 1…"/>
          <p:cNvSpPr txBox="1"/>
          <p:nvPr>
            <p:ph type="body" sz="quarter" idx="1"/>
          </p:nvPr>
        </p:nvSpPr>
        <p:spPr>
          <a:xfrm>
            <a:off x="457920" y="1435146"/>
            <a:ext cx="4039200" cy="739483"/>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2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728" name="Texte du titre"/>
          <p:cNvSpPr txBox="1"/>
          <p:nvPr>
            <p:ph type="title"/>
          </p:nvPr>
        </p:nvSpPr>
        <p:spPr>
          <a:xfrm>
            <a:off x="456479" y="92187"/>
            <a:ext cx="8229601" cy="150801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72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736"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743"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744" name="Texte niveau 1…"/>
          <p:cNvSpPr txBox="1"/>
          <p:nvPr>
            <p:ph type="body" idx="1"/>
          </p:nvPr>
        </p:nvSpPr>
        <p:spPr>
          <a:xfrm>
            <a:off x="3575525" y="273633"/>
            <a:ext cx="5112002" cy="6584368"/>
          </a:xfrm>
          <a:prstGeom prst="rect">
            <a:avLst/>
          </a:prstGeom>
        </p:spPr>
        <p:txBody>
          <a:bodyPr lIns="0" tIns="0" rIns="0" bIns="0"/>
          <a:lstStyle>
            <a:lvl1pPr marL="307709" indent="-307709" defTabSz="914400">
              <a:spcBef>
                <a:spcPts val="1200"/>
              </a:spcBef>
              <a:buSzTx/>
              <a:buFontTx/>
              <a:buNone/>
              <a:defRPr sz="2900">
                <a:latin typeface="Arial"/>
                <a:ea typeface="Arial"/>
                <a:cs typeface="Arial"/>
                <a:sym typeface="Arial"/>
              </a:defRPr>
            </a:lvl1pPr>
            <a:lvl2pPr marL="707742" indent="-297447" defTabSz="914400">
              <a:spcBef>
                <a:spcPts val="1200"/>
              </a:spcBef>
              <a:buFontTx/>
              <a:defRPr sz="2900">
                <a:latin typeface="Arial"/>
                <a:ea typeface="Arial"/>
                <a:cs typeface="Arial"/>
                <a:sym typeface="Arial"/>
              </a:defRPr>
            </a:lvl2pPr>
            <a:lvl3pPr marL="1090955" indent="-270423" defTabSz="914400">
              <a:spcBef>
                <a:spcPts val="1200"/>
              </a:spcBef>
              <a:buFontTx/>
              <a:defRPr sz="2900">
                <a:latin typeface="Arial"/>
                <a:ea typeface="Arial"/>
                <a:cs typeface="Arial"/>
                <a:sym typeface="Arial"/>
              </a:defRPr>
            </a:lvl3pPr>
            <a:lvl4pPr marL="1561345" indent="-330517" defTabSz="914400">
              <a:spcBef>
                <a:spcPts val="1200"/>
              </a:spcBef>
              <a:buFontTx/>
              <a:defRPr sz="2900">
                <a:latin typeface="Arial"/>
                <a:ea typeface="Arial"/>
                <a:cs typeface="Arial"/>
                <a:sym typeface="Arial"/>
              </a:defRPr>
            </a:lvl4pPr>
            <a:lvl5pPr marL="1971622" indent="-33051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4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752"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753"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54"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761" name="Texte du titre"/>
          <p:cNvSpPr txBox="1"/>
          <p:nvPr>
            <p:ph type="title"/>
          </p:nvPr>
        </p:nvSpPr>
        <p:spPr>
          <a:xfrm>
            <a:off x="456479" y="88054"/>
            <a:ext cx="8229601" cy="1516279"/>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762" name="Texte niveau 1…"/>
          <p:cNvSpPr txBox="1"/>
          <p:nvPr>
            <p:ph type="body" idx="1"/>
          </p:nvPr>
        </p:nvSpPr>
        <p:spPr>
          <a:xfrm>
            <a:off x="456479" y="1604331"/>
            <a:ext cx="8229601" cy="5253669"/>
          </a:xfrm>
          <a:prstGeom prst="rect">
            <a:avLst/>
          </a:prstGeom>
        </p:spPr>
        <p:txBody>
          <a:bodyPr lIns="0" tIns="0" rIns="0" bIns="0"/>
          <a:lstStyle>
            <a:lvl1pPr marL="307709" indent="-307709" defTabSz="914400">
              <a:spcBef>
                <a:spcPts val="1200"/>
              </a:spcBef>
              <a:buSzTx/>
              <a:buFontTx/>
              <a:buNone/>
              <a:defRPr sz="2900">
                <a:latin typeface="Arial"/>
                <a:ea typeface="Arial"/>
                <a:cs typeface="Arial"/>
                <a:sym typeface="Arial"/>
              </a:defRPr>
            </a:lvl1pPr>
            <a:lvl2pPr marL="707742" indent="-297447" defTabSz="914400">
              <a:spcBef>
                <a:spcPts val="1200"/>
              </a:spcBef>
              <a:buFontTx/>
              <a:defRPr sz="2900">
                <a:latin typeface="Arial"/>
                <a:ea typeface="Arial"/>
                <a:cs typeface="Arial"/>
                <a:sym typeface="Arial"/>
              </a:defRPr>
            </a:lvl2pPr>
            <a:lvl3pPr marL="1090955" indent="-270423" defTabSz="914400">
              <a:spcBef>
                <a:spcPts val="1200"/>
              </a:spcBef>
              <a:buFontTx/>
              <a:defRPr sz="2900">
                <a:latin typeface="Arial"/>
                <a:ea typeface="Arial"/>
                <a:cs typeface="Arial"/>
                <a:sym typeface="Arial"/>
              </a:defRPr>
            </a:lvl3pPr>
            <a:lvl4pPr marL="1561345" indent="-330517" defTabSz="914400">
              <a:spcBef>
                <a:spcPts val="1200"/>
              </a:spcBef>
              <a:buFontTx/>
              <a:defRPr sz="2900">
                <a:latin typeface="Arial"/>
                <a:ea typeface="Arial"/>
                <a:cs typeface="Arial"/>
                <a:sym typeface="Arial"/>
              </a:defRPr>
            </a:lvl4pPr>
            <a:lvl5pPr marL="1971622" indent="-33051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63"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770" name="Texte du titre"/>
          <p:cNvSpPr txBox="1"/>
          <p:nvPr>
            <p:ph type="title"/>
          </p:nvPr>
        </p:nvSpPr>
        <p:spPr>
          <a:xfrm>
            <a:off x="6629758" y="0"/>
            <a:ext cx="2056322" cy="640456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771" name="Texte niveau 1…"/>
          <p:cNvSpPr txBox="1"/>
          <p:nvPr>
            <p:ph type="body" idx="1"/>
          </p:nvPr>
        </p:nvSpPr>
        <p:spPr>
          <a:xfrm>
            <a:off x="456479" y="273733"/>
            <a:ext cx="6035043" cy="6584268"/>
          </a:xfrm>
          <a:prstGeom prst="rect">
            <a:avLst/>
          </a:prstGeom>
        </p:spPr>
        <p:txBody>
          <a:bodyPr lIns="0" tIns="0" rIns="0" bIns="0"/>
          <a:lstStyle>
            <a:lvl1pPr marL="307709" indent="-307709" defTabSz="914400">
              <a:spcBef>
                <a:spcPts val="1200"/>
              </a:spcBef>
              <a:buSzTx/>
              <a:buFontTx/>
              <a:buNone/>
              <a:defRPr sz="2900">
                <a:latin typeface="Arial"/>
                <a:ea typeface="Arial"/>
                <a:cs typeface="Arial"/>
                <a:sym typeface="Arial"/>
              </a:defRPr>
            </a:lvl1pPr>
            <a:lvl2pPr marL="707742" indent="-297447" defTabSz="914400">
              <a:spcBef>
                <a:spcPts val="1200"/>
              </a:spcBef>
              <a:buFontTx/>
              <a:defRPr sz="2900">
                <a:latin typeface="Arial"/>
                <a:ea typeface="Arial"/>
                <a:cs typeface="Arial"/>
                <a:sym typeface="Arial"/>
              </a:defRPr>
            </a:lvl2pPr>
            <a:lvl3pPr marL="1090955" indent="-270423" defTabSz="914400">
              <a:spcBef>
                <a:spcPts val="1200"/>
              </a:spcBef>
              <a:buFontTx/>
              <a:defRPr sz="2900">
                <a:latin typeface="Arial"/>
                <a:ea typeface="Arial"/>
                <a:cs typeface="Arial"/>
                <a:sym typeface="Arial"/>
              </a:defRPr>
            </a:lvl3pPr>
            <a:lvl4pPr marL="1561345" indent="-330517" defTabSz="914400">
              <a:spcBef>
                <a:spcPts val="1200"/>
              </a:spcBef>
              <a:buFontTx/>
              <a:defRPr sz="2900">
                <a:latin typeface="Arial"/>
                <a:ea typeface="Arial"/>
                <a:cs typeface="Arial"/>
                <a:sym typeface="Arial"/>
              </a:defRPr>
            </a:lvl4pPr>
            <a:lvl5pPr marL="1971622" indent="-330518"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7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779" name="Texte du titre"/>
          <p:cNvSpPr txBox="1"/>
          <p:nvPr>
            <p:ph type="title"/>
          </p:nvPr>
        </p:nvSpPr>
        <p:spPr>
          <a:xfrm>
            <a:off x="685439" y="1844832"/>
            <a:ext cx="7773122" cy="204069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780" name="Texte niveau 1…"/>
          <p:cNvSpPr txBox="1"/>
          <p:nvPr>
            <p:ph type="body" sz="half" idx="1"/>
          </p:nvPr>
        </p:nvSpPr>
        <p:spPr>
          <a:xfrm>
            <a:off x="1372320" y="3885527"/>
            <a:ext cx="6400802" cy="2972474"/>
          </a:xfrm>
          <a:prstGeom prst="rect">
            <a:avLst/>
          </a:prstGeom>
        </p:spPr>
        <p:txBody>
          <a:bodyPr lIns="0" tIns="0" rIns="0" bIns="0"/>
          <a:lstStyle>
            <a:lvl1pPr marL="0" indent="0" algn="ctr" defTabSz="914400">
              <a:spcBef>
                <a:spcPts val="1200"/>
              </a:spcBef>
              <a:buSzTx/>
              <a:buFontTx/>
              <a:buNone/>
              <a:defRPr sz="2900">
                <a:solidFill>
                  <a:srgbClr val="888888"/>
                </a:solidFill>
                <a:latin typeface="Arial"/>
                <a:ea typeface="Arial"/>
                <a:cs typeface="Arial"/>
                <a:sym typeface="Arial"/>
              </a:defRPr>
            </a:lvl1pPr>
            <a:lvl2pPr marL="0" indent="0" algn="ctr" defTabSz="914400">
              <a:spcBef>
                <a:spcPts val="1200"/>
              </a:spcBef>
              <a:buSzTx/>
              <a:buFontTx/>
              <a:buNone/>
              <a:defRPr sz="2900">
                <a:solidFill>
                  <a:srgbClr val="888888"/>
                </a:solidFill>
                <a:latin typeface="Arial"/>
                <a:ea typeface="Arial"/>
                <a:cs typeface="Arial"/>
                <a:sym typeface="Arial"/>
              </a:defRPr>
            </a:lvl2pPr>
            <a:lvl3pPr marL="0" indent="0" algn="ctr" defTabSz="914400">
              <a:spcBef>
                <a:spcPts val="1200"/>
              </a:spcBef>
              <a:buSzTx/>
              <a:buFontTx/>
              <a:buNone/>
              <a:defRPr sz="2900">
                <a:solidFill>
                  <a:srgbClr val="888888"/>
                </a:solidFill>
                <a:latin typeface="Arial"/>
                <a:ea typeface="Arial"/>
                <a:cs typeface="Arial"/>
                <a:sym typeface="Arial"/>
              </a:defRPr>
            </a:lvl3pPr>
            <a:lvl4pPr marL="0" indent="0" algn="ctr" defTabSz="914400">
              <a:spcBef>
                <a:spcPts val="1200"/>
              </a:spcBef>
              <a:buSzTx/>
              <a:buFontTx/>
              <a:buNone/>
              <a:defRPr sz="2900">
                <a:solidFill>
                  <a:srgbClr val="888888"/>
                </a:solidFill>
                <a:latin typeface="Arial"/>
                <a:ea typeface="Arial"/>
                <a:cs typeface="Arial"/>
                <a:sym typeface="Arial"/>
              </a:defRPr>
            </a:lvl4pPr>
            <a:lvl5pPr marL="0" indent="0" algn="ctr" defTabSz="914400">
              <a:spcBef>
                <a:spcPts val="1200"/>
              </a:spcBef>
              <a:buSzTx/>
              <a:buFontTx/>
              <a:buNone/>
              <a:defRPr sz="29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8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80" name="Texte du titre"/>
          <p:cNvSpPr txBox="1"/>
          <p:nvPr>
            <p:ph type="title"/>
          </p:nvPr>
        </p:nvSpPr>
        <p:spPr>
          <a:xfrm>
            <a:off x="1792288" y="4800600"/>
            <a:ext cx="5486402" cy="566738"/>
          </a:xfrm>
          <a:prstGeom prst="rect">
            <a:avLst/>
          </a:prstGeom>
        </p:spPr>
        <p:txBody>
          <a:bodyPr anchor="b"/>
          <a:lstStyle>
            <a:lvl1pPr algn="l">
              <a:defRPr b="1" sz="2000"/>
            </a:lvl1pPr>
          </a:lstStyle>
          <a:p>
            <a:pPr/>
            <a:r>
              <a:t>Texte du titre</a:t>
            </a:r>
          </a:p>
        </p:txBody>
      </p:sp>
      <p:sp>
        <p:nvSpPr>
          <p:cNvPr id="81" name="Texte niveau 1…"/>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Texte niveau 1</a:t>
            </a:r>
          </a:p>
          <a:p>
            <a:pPr lvl="1"/>
            <a:r>
              <a:t>Texte niveau 2</a:t>
            </a:r>
          </a:p>
          <a:p>
            <a:pPr lvl="2"/>
            <a:r>
              <a:t>Texte niveau 3</a:t>
            </a:r>
          </a:p>
          <a:p>
            <a:pPr lvl="3"/>
            <a:r>
              <a:t>Texte niveau 4</a:t>
            </a:r>
          </a:p>
          <a:p>
            <a:pPr lvl="4"/>
            <a:r>
              <a:t>Texte niveau 5</a:t>
            </a:r>
          </a:p>
        </p:txBody>
      </p:sp>
      <p:sp>
        <p:nvSpPr>
          <p:cNvPr id="8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788" name="Texte du titre"/>
          <p:cNvSpPr txBox="1"/>
          <p:nvPr>
            <p:ph type="title"/>
          </p:nvPr>
        </p:nvSpPr>
        <p:spPr>
          <a:xfrm>
            <a:off x="456479" y="88038"/>
            <a:ext cx="8229601" cy="151629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789" name="Texte niveau 1…"/>
          <p:cNvSpPr txBox="1"/>
          <p:nvPr>
            <p:ph type="body" idx="1"/>
          </p:nvPr>
        </p:nvSpPr>
        <p:spPr>
          <a:xfrm>
            <a:off x="456479" y="1604331"/>
            <a:ext cx="8229601" cy="5253669"/>
          </a:xfrm>
          <a:prstGeom prst="rect">
            <a:avLst/>
          </a:prstGeom>
        </p:spPr>
        <p:txBody>
          <a:bodyPr lIns="0" tIns="0" rIns="0" bIns="0"/>
          <a:lstStyle>
            <a:lvl1pPr marL="307964" indent="-307964" defTabSz="914400">
              <a:spcBef>
                <a:spcPts val="1200"/>
              </a:spcBef>
              <a:buSzTx/>
              <a:buFontTx/>
              <a:buNone/>
              <a:defRPr sz="2900">
                <a:latin typeface="Arial"/>
                <a:ea typeface="Arial"/>
                <a:cs typeface="Arial"/>
                <a:sym typeface="Arial"/>
              </a:defRPr>
            </a:lvl1pPr>
            <a:lvl2pPr marL="708330" indent="-297695" defTabSz="914400">
              <a:spcBef>
                <a:spcPts val="1200"/>
              </a:spcBef>
              <a:buFontTx/>
              <a:defRPr sz="2900">
                <a:latin typeface="Arial"/>
                <a:ea typeface="Arial"/>
                <a:cs typeface="Arial"/>
                <a:sym typeface="Arial"/>
              </a:defRPr>
            </a:lvl2pPr>
            <a:lvl3pPr marL="1091860" indent="-270645" defTabSz="914400">
              <a:spcBef>
                <a:spcPts val="1200"/>
              </a:spcBef>
              <a:buFontTx/>
              <a:defRPr sz="2900">
                <a:latin typeface="Arial"/>
                <a:ea typeface="Arial"/>
                <a:cs typeface="Arial"/>
                <a:sym typeface="Arial"/>
              </a:defRPr>
            </a:lvl3pPr>
            <a:lvl4pPr marL="1562640" indent="-330789" defTabSz="914400">
              <a:spcBef>
                <a:spcPts val="1200"/>
              </a:spcBef>
              <a:buFontTx/>
              <a:defRPr sz="2900">
                <a:latin typeface="Arial"/>
                <a:ea typeface="Arial"/>
                <a:cs typeface="Arial"/>
                <a:sym typeface="Arial"/>
              </a:defRPr>
            </a:lvl4pPr>
            <a:lvl5pPr marL="1973258" indent="-330790"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9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797" name="Texte du titre"/>
          <p:cNvSpPr txBox="1"/>
          <p:nvPr>
            <p:ph type="title"/>
          </p:nvPr>
        </p:nvSpPr>
        <p:spPr>
          <a:xfrm>
            <a:off x="722880" y="4406958"/>
            <a:ext cx="7771680" cy="2451043"/>
          </a:xfrm>
          <a:prstGeom prst="rect">
            <a:avLst/>
          </a:prstGeom>
        </p:spPr>
        <p:txBody>
          <a:bodyPr lIns="0" tIns="0" rIns="0" bIns="0" anchor="t"/>
          <a:lstStyle>
            <a:lvl1pPr algn="l" defTabSz="914400">
              <a:defRPr b="1" cap="all" sz="3600">
                <a:solidFill>
                  <a:srgbClr val="1F497D"/>
                </a:solidFill>
                <a:latin typeface="Arial"/>
                <a:ea typeface="Arial"/>
                <a:cs typeface="Arial"/>
                <a:sym typeface="Arial"/>
              </a:defRPr>
            </a:lvl1pPr>
          </a:lstStyle>
          <a:p>
            <a:pPr/>
            <a:r>
              <a:t>Texte du titre</a:t>
            </a:r>
          </a:p>
        </p:txBody>
      </p:sp>
      <p:sp>
        <p:nvSpPr>
          <p:cNvPr id="798" name="Texte niveau 1…"/>
          <p:cNvSpPr txBox="1"/>
          <p:nvPr>
            <p:ph type="body" sz="half" idx="1"/>
          </p:nvPr>
        </p:nvSpPr>
        <p:spPr>
          <a:xfrm>
            <a:off x="722880" y="1191723"/>
            <a:ext cx="7771680" cy="3215140"/>
          </a:xfrm>
          <a:prstGeom prst="rect">
            <a:avLst/>
          </a:prstGeom>
        </p:spPr>
        <p:txBody>
          <a:bodyPr lIns="0" tIns="0" rIns="0" bIns="0" anchor="b"/>
          <a:lstStyle>
            <a:lvl1pPr marL="0" indent="0" defTabSz="914400">
              <a:spcBef>
                <a:spcPts val="1200"/>
              </a:spcBef>
              <a:buSzTx/>
              <a:buFontTx/>
              <a:buNone/>
              <a:defRPr sz="1800">
                <a:solidFill>
                  <a:srgbClr val="888888"/>
                </a:solidFill>
                <a:latin typeface="Arial"/>
                <a:ea typeface="Arial"/>
                <a:cs typeface="Arial"/>
                <a:sym typeface="Arial"/>
              </a:defRPr>
            </a:lvl1pPr>
            <a:lvl2pPr marL="0" indent="0" defTabSz="914400">
              <a:spcBef>
                <a:spcPts val="1200"/>
              </a:spcBef>
              <a:buSzTx/>
              <a:buFontTx/>
              <a:buNone/>
              <a:defRPr sz="1800">
                <a:solidFill>
                  <a:srgbClr val="888888"/>
                </a:solidFill>
                <a:latin typeface="Arial"/>
                <a:ea typeface="Arial"/>
                <a:cs typeface="Arial"/>
                <a:sym typeface="Arial"/>
              </a:defRPr>
            </a:lvl2pPr>
            <a:lvl3pPr marL="0" indent="0" defTabSz="914400">
              <a:spcBef>
                <a:spcPts val="1200"/>
              </a:spcBef>
              <a:buSzTx/>
              <a:buFontTx/>
              <a:buNone/>
              <a:defRPr sz="1800">
                <a:solidFill>
                  <a:srgbClr val="888888"/>
                </a:solidFill>
                <a:latin typeface="Arial"/>
                <a:ea typeface="Arial"/>
                <a:cs typeface="Arial"/>
                <a:sym typeface="Arial"/>
              </a:defRPr>
            </a:lvl3pPr>
            <a:lvl4pPr marL="0" indent="0" defTabSz="914400">
              <a:spcBef>
                <a:spcPts val="1200"/>
              </a:spcBef>
              <a:buSzTx/>
              <a:buFontTx/>
              <a:buNone/>
              <a:defRPr sz="1800">
                <a:solidFill>
                  <a:srgbClr val="888888"/>
                </a:solidFill>
                <a:latin typeface="Arial"/>
                <a:ea typeface="Arial"/>
                <a:cs typeface="Arial"/>
                <a:sym typeface="Arial"/>
              </a:defRPr>
            </a:lvl4pPr>
            <a:lvl5pPr marL="0" indent="0" defTabSz="914400">
              <a:spcBef>
                <a:spcPts val="1200"/>
              </a:spcBef>
              <a:buSzTx/>
              <a:buFontTx/>
              <a:buNone/>
              <a:defRPr sz="1800">
                <a:solidFill>
                  <a:srgbClr val="888888"/>
                </a:solid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79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806" name="Texte du titre"/>
          <p:cNvSpPr txBox="1"/>
          <p:nvPr>
            <p:ph type="title"/>
          </p:nvPr>
        </p:nvSpPr>
        <p:spPr>
          <a:xfrm>
            <a:off x="456479" y="88038"/>
            <a:ext cx="8229601" cy="151629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807" name="Texte niveau 1…"/>
          <p:cNvSpPr txBox="1"/>
          <p:nvPr>
            <p:ph type="body" sz="half" idx="1"/>
          </p:nvPr>
        </p:nvSpPr>
        <p:spPr>
          <a:xfrm>
            <a:off x="456481" y="1604331"/>
            <a:ext cx="4044961" cy="5253669"/>
          </a:xfrm>
          <a:prstGeom prst="rect">
            <a:avLst/>
          </a:prstGeom>
        </p:spPr>
        <p:txBody>
          <a:bodyPr lIns="0" tIns="0" rIns="0" bIns="0"/>
          <a:lstStyle>
            <a:lvl1pPr marL="307964" indent="-307964" defTabSz="914400">
              <a:spcBef>
                <a:spcPts val="1200"/>
              </a:spcBef>
              <a:buSzTx/>
              <a:buFontTx/>
              <a:buNone/>
              <a:defRPr sz="2500">
                <a:latin typeface="Arial"/>
                <a:ea typeface="Arial"/>
                <a:cs typeface="Arial"/>
                <a:sym typeface="Arial"/>
              </a:defRPr>
            </a:lvl1pPr>
            <a:lvl2pPr marL="702264" indent="-291629" defTabSz="914400">
              <a:spcBef>
                <a:spcPts val="1200"/>
              </a:spcBef>
              <a:buFontTx/>
              <a:defRPr sz="2500">
                <a:latin typeface="Arial"/>
                <a:ea typeface="Arial"/>
                <a:cs typeface="Arial"/>
                <a:sym typeface="Arial"/>
              </a:defRPr>
            </a:lvl2pPr>
            <a:lvl3pPr marL="1106378" indent="-285163" defTabSz="914400">
              <a:spcBef>
                <a:spcPts val="1200"/>
              </a:spcBef>
              <a:buFontTx/>
              <a:defRPr sz="2500">
                <a:latin typeface="Arial"/>
                <a:ea typeface="Arial"/>
                <a:cs typeface="Arial"/>
                <a:sym typeface="Arial"/>
              </a:defRPr>
            </a:lvl3pPr>
            <a:lvl4pPr marL="1552659" indent="-320809" defTabSz="914400">
              <a:spcBef>
                <a:spcPts val="1200"/>
              </a:spcBef>
              <a:buFontTx/>
              <a:defRPr sz="2500">
                <a:latin typeface="Arial"/>
                <a:ea typeface="Arial"/>
                <a:cs typeface="Arial"/>
                <a:sym typeface="Arial"/>
              </a:defRPr>
            </a:lvl4pPr>
            <a:lvl5pPr marL="1963277" indent="-320809" defTabSz="914400">
              <a:spcBef>
                <a:spcPts val="1200"/>
              </a:spcBef>
              <a:buFontTx/>
              <a:defRPr sz="25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0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815" name="Texte du titre"/>
          <p:cNvSpPr txBox="1"/>
          <p:nvPr>
            <p:ph type="title"/>
          </p:nvPr>
        </p:nvSpPr>
        <p:spPr>
          <a:xfrm>
            <a:off x="457922" y="257231"/>
            <a:ext cx="8229601" cy="1177910"/>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816" name="Texte niveau 1…"/>
          <p:cNvSpPr txBox="1"/>
          <p:nvPr>
            <p:ph type="body" sz="quarter" idx="1"/>
          </p:nvPr>
        </p:nvSpPr>
        <p:spPr>
          <a:xfrm>
            <a:off x="457920" y="1435139"/>
            <a:ext cx="4039200" cy="739490"/>
          </a:xfrm>
          <a:prstGeom prst="rect">
            <a:avLst/>
          </a:prstGeom>
        </p:spPr>
        <p:txBody>
          <a:bodyPr lIns="0" tIns="0" rIns="0" bIns="0" anchor="b"/>
          <a:lstStyle>
            <a:lvl1pPr marL="0" indent="0" defTabSz="914400">
              <a:spcBef>
                <a:spcPts val="1200"/>
              </a:spcBef>
              <a:buSzTx/>
              <a:buFontTx/>
              <a:buNone/>
              <a:defRPr b="1" sz="2200">
                <a:latin typeface="Arial"/>
                <a:ea typeface="Arial"/>
                <a:cs typeface="Arial"/>
                <a:sym typeface="Arial"/>
              </a:defRPr>
            </a:lvl1pPr>
            <a:lvl2pPr marL="0" indent="0" defTabSz="914400">
              <a:spcBef>
                <a:spcPts val="1200"/>
              </a:spcBef>
              <a:buSzTx/>
              <a:buFontTx/>
              <a:buNone/>
              <a:defRPr b="1" sz="2200">
                <a:latin typeface="Arial"/>
                <a:ea typeface="Arial"/>
                <a:cs typeface="Arial"/>
                <a:sym typeface="Arial"/>
              </a:defRPr>
            </a:lvl2pPr>
            <a:lvl3pPr marL="0" indent="0" defTabSz="914400">
              <a:spcBef>
                <a:spcPts val="1200"/>
              </a:spcBef>
              <a:buSzTx/>
              <a:buFontTx/>
              <a:buNone/>
              <a:defRPr b="1" sz="2200">
                <a:latin typeface="Arial"/>
                <a:ea typeface="Arial"/>
                <a:cs typeface="Arial"/>
                <a:sym typeface="Arial"/>
              </a:defRPr>
            </a:lvl3pPr>
            <a:lvl4pPr marL="0" indent="0" defTabSz="914400">
              <a:spcBef>
                <a:spcPts val="1200"/>
              </a:spcBef>
              <a:buSzTx/>
              <a:buFontTx/>
              <a:buNone/>
              <a:defRPr b="1" sz="2200">
                <a:latin typeface="Arial"/>
                <a:ea typeface="Arial"/>
                <a:cs typeface="Arial"/>
                <a:sym typeface="Arial"/>
              </a:defRPr>
            </a:lvl4pPr>
            <a:lvl5pPr marL="0" indent="0" defTabSz="914400">
              <a:spcBef>
                <a:spcPts val="1200"/>
              </a:spcBef>
              <a:buSzTx/>
              <a:buFontTx/>
              <a:buNone/>
              <a:defRPr b="1" sz="22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17"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824" name="Texte du titre"/>
          <p:cNvSpPr txBox="1"/>
          <p:nvPr>
            <p:ph type="title"/>
          </p:nvPr>
        </p:nvSpPr>
        <p:spPr>
          <a:xfrm>
            <a:off x="456479" y="92169"/>
            <a:ext cx="8229601" cy="1508033"/>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825"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832"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839" name="Texte du titre"/>
          <p:cNvSpPr txBox="1"/>
          <p:nvPr>
            <p:ph type="title"/>
          </p:nvPr>
        </p:nvSpPr>
        <p:spPr>
          <a:xfrm>
            <a:off x="457920" y="0"/>
            <a:ext cx="3008161" cy="1434393"/>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840" name="Texte niveau 1…"/>
          <p:cNvSpPr txBox="1"/>
          <p:nvPr>
            <p:ph type="body" idx="1"/>
          </p:nvPr>
        </p:nvSpPr>
        <p:spPr>
          <a:xfrm>
            <a:off x="3575525" y="273633"/>
            <a:ext cx="5112002" cy="6584368"/>
          </a:xfrm>
          <a:prstGeom prst="rect">
            <a:avLst/>
          </a:prstGeom>
        </p:spPr>
        <p:txBody>
          <a:bodyPr lIns="0" tIns="0" rIns="0" bIns="0"/>
          <a:lstStyle>
            <a:lvl1pPr marL="307964" indent="-307964" defTabSz="914400">
              <a:spcBef>
                <a:spcPts val="1200"/>
              </a:spcBef>
              <a:buSzTx/>
              <a:buFontTx/>
              <a:buNone/>
              <a:defRPr sz="2900">
                <a:latin typeface="Arial"/>
                <a:ea typeface="Arial"/>
                <a:cs typeface="Arial"/>
                <a:sym typeface="Arial"/>
              </a:defRPr>
            </a:lvl1pPr>
            <a:lvl2pPr marL="708330" indent="-297695" defTabSz="914400">
              <a:spcBef>
                <a:spcPts val="1200"/>
              </a:spcBef>
              <a:buFontTx/>
              <a:defRPr sz="2900">
                <a:latin typeface="Arial"/>
                <a:ea typeface="Arial"/>
                <a:cs typeface="Arial"/>
                <a:sym typeface="Arial"/>
              </a:defRPr>
            </a:lvl2pPr>
            <a:lvl3pPr marL="1091860" indent="-270645" defTabSz="914400">
              <a:spcBef>
                <a:spcPts val="1200"/>
              </a:spcBef>
              <a:buFontTx/>
              <a:defRPr sz="2900">
                <a:latin typeface="Arial"/>
                <a:ea typeface="Arial"/>
                <a:cs typeface="Arial"/>
                <a:sym typeface="Arial"/>
              </a:defRPr>
            </a:lvl3pPr>
            <a:lvl4pPr marL="1562640" indent="-330789" defTabSz="914400">
              <a:spcBef>
                <a:spcPts val="1200"/>
              </a:spcBef>
              <a:buFontTx/>
              <a:defRPr sz="2900">
                <a:latin typeface="Arial"/>
                <a:ea typeface="Arial"/>
                <a:cs typeface="Arial"/>
                <a:sym typeface="Arial"/>
              </a:defRPr>
            </a:lvl4pPr>
            <a:lvl5pPr marL="1973258" indent="-330790"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41"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848" name="Texte du titre"/>
          <p:cNvSpPr txBox="1"/>
          <p:nvPr>
            <p:ph type="title"/>
          </p:nvPr>
        </p:nvSpPr>
        <p:spPr>
          <a:xfrm>
            <a:off x="1792803" y="4800026"/>
            <a:ext cx="5486403" cy="567421"/>
          </a:xfrm>
          <a:prstGeom prst="rect">
            <a:avLst/>
          </a:prstGeom>
        </p:spPr>
        <p:txBody>
          <a:bodyPr lIns="0" tIns="0" rIns="0" bIns="0" anchor="b"/>
          <a:lstStyle>
            <a:lvl1pPr algn="l" defTabSz="914400">
              <a:defRPr b="1" sz="1800">
                <a:solidFill>
                  <a:srgbClr val="1F497D"/>
                </a:solidFill>
                <a:latin typeface="Arial"/>
                <a:ea typeface="Arial"/>
                <a:cs typeface="Arial"/>
                <a:sym typeface="Arial"/>
              </a:defRPr>
            </a:lvl1pPr>
          </a:lstStyle>
          <a:p>
            <a:pPr/>
            <a:r>
              <a:t>Texte du titre</a:t>
            </a:r>
          </a:p>
        </p:txBody>
      </p:sp>
      <p:sp>
        <p:nvSpPr>
          <p:cNvPr id="849" name="Texte niveau 1…"/>
          <p:cNvSpPr txBox="1"/>
          <p:nvPr>
            <p:ph type="body" sz="quarter" idx="1"/>
          </p:nvPr>
        </p:nvSpPr>
        <p:spPr>
          <a:xfrm>
            <a:off x="1792803" y="5367444"/>
            <a:ext cx="5486403" cy="805046"/>
          </a:xfrm>
          <a:prstGeom prst="rect">
            <a:avLst/>
          </a:prstGeom>
        </p:spPr>
        <p:txBody>
          <a:bodyPr lIns="0" tIns="0" rIns="0" bIns="0"/>
          <a:lstStyle>
            <a:lvl1pPr marL="0" indent="0" defTabSz="914400">
              <a:spcBef>
                <a:spcPts val="1200"/>
              </a:spcBef>
              <a:buSzTx/>
              <a:buFontTx/>
              <a:buNone/>
              <a:defRPr sz="1300">
                <a:latin typeface="Arial"/>
                <a:ea typeface="Arial"/>
                <a:cs typeface="Arial"/>
                <a:sym typeface="Arial"/>
              </a:defRPr>
            </a:lvl1pPr>
            <a:lvl2pPr marL="0" indent="0" defTabSz="914400">
              <a:spcBef>
                <a:spcPts val="1200"/>
              </a:spcBef>
              <a:buSzTx/>
              <a:buFontTx/>
              <a:buNone/>
              <a:defRPr sz="1300">
                <a:latin typeface="Arial"/>
                <a:ea typeface="Arial"/>
                <a:cs typeface="Arial"/>
                <a:sym typeface="Arial"/>
              </a:defRPr>
            </a:lvl2pPr>
            <a:lvl3pPr marL="0" indent="0" defTabSz="914400">
              <a:spcBef>
                <a:spcPts val="1200"/>
              </a:spcBef>
              <a:buSzTx/>
              <a:buFontTx/>
              <a:buNone/>
              <a:defRPr sz="1300">
                <a:latin typeface="Arial"/>
                <a:ea typeface="Arial"/>
                <a:cs typeface="Arial"/>
                <a:sym typeface="Arial"/>
              </a:defRPr>
            </a:lvl3pPr>
            <a:lvl4pPr marL="0" indent="0" defTabSz="914400">
              <a:spcBef>
                <a:spcPts val="1200"/>
              </a:spcBef>
              <a:buSzTx/>
              <a:buFontTx/>
              <a:buNone/>
              <a:defRPr sz="1300">
                <a:latin typeface="Arial"/>
                <a:ea typeface="Arial"/>
                <a:cs typeface="Arial"/>
                <a:sym typeface="Arial"/>
              </a:defRPr>
            </a:lvl4pPr>
            <a:lvl5pPr marL="0" indent="0" defTabSz="914400">
              <a:spcBef>
                <a:spcPts val="1200"/>
              </a:spcBef>
              <a:buSzTx/>
              <a:buFontTx/>
              <a:buNone/>
              <a:defRPr sz="13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50"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 vertical">
    <p:spTree>
      <p:nvGrpSpPr>
        <p:cNvPr id="1" name=""/>
        <p:cNvGrpSpPr/>
        <p:nvPr/>
      </p:nvGrpSpPr>
      <p:grpSpPr>
        <a:xfrm>
          <a:off x="0" y="0"/>
          <a:ext cx="0" cy="0"/>
          <a:chOff x="0" y="0"/>
          <a:chExt cx="0" cy="0"/>
        </a:xfrm>
      </p:grpSpPr>
      <p:sp>
        <p:nvSpPr>
          <p:cNvPr id="857" name="Texte du titre"/>
          <p:cNvSpPr txBox="1"/>
          <p:nvPr>
            <p:ph type="title"/>
          </p:nvPr>
        </p:nvSpPr>
        <p:spPr>
          <a:xfrm>
            <a:off x="456479" y="88038"/>
            <a:ext cx="8229601" cy="1516295"/>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858" name="Texte niveau 1…"/>
          <p:cNvSpPr txBox="1"/>
          <p:nvPr>
            <p:ph type="body" idx="1"/>
          </p:nvPr>
        </p:nvSpPr>
        <p:spPr>
          <a:xfrm>
            <a:off x="456479" y="1604331"/>
            <a:ext cx="8229601" cy="5253669"/>
          </a:xfrm>
          <a:prstGeom prst="rect">
            <a:avLst/>
          </a:prstGeom>
        </p:spPr>
        <p:txBody>
          <a:bodyPr lIns="0" tIns="0" rIns="0" bIns="0"/>
          <a:lstStyle>
            <a:lvl1pPr marL="307964" indent="-307964" defTabSz="914400">
              <a:spcBef>
                <a:spcPts val="1200"/>
              </a:spcBef>
              <a:buSzTx/>
              <a:buFontTx/>
              <a:buNone/>
              <a:defRPr sz="2900">
                <a:latin typeface="Arial"/>
                <a:ea typeface="Arial"/>
                <a:cs typeface="Arial"/>
                <a:sym typeface="Arial"/>
              </a:defRPr>
            </a:lvl1pPr>
            <a:lvl2pPr marL="708330" indent="-297695" defTabSz="914400">
              <a:spcBef>
                <a:spcPts val="1200"/>
              </a:spcBef>
              <a:buFontTx/>
              <a:defRPr sz="2900">
                <a:latin typeface="Arial"/>
                <a:ea typeface="Arial"/>
                <a:cs typeface="Arial"/>
                <a:sym typeface="Arial"/>
              </a:defRPr>
            </a:lvl2pPr>
            <a:lvl3pPr marL="1091860" indent="-270645" defTabSz="914400">
              <a:spcBef>
                <a:spcPts val="1200"/>
              </a:spcBef>
              <a:buFontTx/>
              <a:defRPr sz="2900">
                <a:latin typeface="Arial"/>
                <a:ea typeface="Arial"/>
                <a:cs typeface="Arial"/>
                <a:sym typeface="Arial"/>
              </a:defRPr>
            </a:lvl3pPr>
            <a:lvl4pPr marL="1562640" indent="-330789" defTabSz="914400">
              <a:spcBef>
                <a:spcPts val="1200"/>
              </a:spcBef>
              <a:buFontTx/>
              <a:defRPr sz="2900">
                <a:latin typeface="Arial"/>
                <a:ea typeface="Arial"/>
                <a:cs typeface="Arial"/>
                <a:sym typeface="Arial"/>
              </a:defRPr>
            </a:lvl4pPr>
            <a:lvl5pPr marL="1973258" indent="-330790"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59"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vertical et texte">
    <p:spTree>
      <p:nvGrpSpPr>
        <p:cNvPr id="1" name=""/>
        <p:cNvGrpSpPr/>
        <p:nvPr/>
      </p:nvGrpSpPr>
      <p:grpSpPr>
        <a:xfrm>
          <a:off x="0" y="0"/>
          <a:ext cx="0" cy="0"/>
          <a:chOff x="0" y="0"/>
          <a:chExt cx="0" cy="0"/>
        </a:xfrm>
      </p:grpSpPr>
      <p:sp>
        <p:nvSpPr>
          <p:cNvPr id="866" name="Texte du titre"/>
          <p:cNvSpPr txBox="1"/>
          <p:nvPr>
            <p:ph type="title"/>
          </p:nvPr>
        </p:nvSpPr>
        <p:spPr>
          <a:xfrm>
            <a:off x="6629758" y="0"/>
            <a:ext cx="2056322" cy="6404546"/>
          </a:xfrm>
          <a:prstGeom prst="rect">
            <a:avLst/>
          </a:prstGeom>
        </p:spPr>
        <p:txBody>
          <a:bodyPr lIns="0" tIns="0" rIns="0" bIns="0"/>
          <a:lstStyle>
            <a:lvl1pPr defTabSz="914400">
              <a:defRPr sz="4000">
                <a:solidFill>
                  <a:srgbClr val="1F497D"/>
                </a:solidFill>
                <a:latin typeface="Arial"/>
                <a:ea typeface="Arial"/>
                <a:cs typeface="Arial"/>
                <a:sym typeface="Arial"/>
              </a:defRPr>
            </a:lvl1pPr>
          </a:lstStyle>
          <a:p>
            <a:pPr/>
            <a:r>
              <a:t>Texte du titre</a:t>
            </a:r>
          </a:p>
        </p:txBody>
      </p:sp>
      <p:sp>
        <p:nvSpPr>
          <p:cNvPr id="867" name="Texte niveau 1…"/>
          <p:cNvSpPr txBox="1"/>
          <p:nvPr>
            <p:ph type="body" idx="1"/>
          </p:nvPr>
        </p:nvSpPr>
        <p:spPr>
          <a:xfrm>
            <a:off x="456479" y="273725"/>
            <a:ext cx="6035043" cy="6584275"/>
          </a:xfrm>
          <a:prstGeom prst="rect">
            <a:avLst/>
          </a:prstGeom>
        </p:spPr>
        <p:txBody>
          <a:bodyPr lIns="0" tIns="0" rIns="0" bIns="0"/>
          <a:lstStyle>
            <a:lvl1pPr marL="307964" indent="-307964" defTabSz="914400">
              <a:spcBef>
                <a:spcPts val="1200"/>
              </a:spcBef>
              <a:buSzTx/>
              <a:buFontTx/>
              <a:buNone/>
              <a:defRPr sz="2900">
                <a:latin typeface="Arial"/>
                <a:ea typeface="Arial"/>
                <a:cs typeface="Arial"/>
                <a:sym typeface="Arial"/>
              </a:defRPr>
            </a:lvl1pPr>
            <a:lvl2pPr marL="708330" indent="-297695" defTabSz="914400">
              <a:spcBef>
                <a:spcPts val="1200"/>
              </a:spcBef>
              <a:buFontTx/>
              <a:defRPr sz="2900">
                <a:latin typeface="Arial"/>
                <a:ea typeface="Arial"/>
                <a:cs typeface="Arial"/>
                <a:sym typeface="Arial"/>
              </a:defRPr>
            </a:lvl2pPr>
            <a:lvl3pPr marL="1091860" indent="-270645" defTabSz="914400">
              <a:spcBef>
                <a:spcPts val="1200"/>
              </a:spcBef>
              <a:buFontTx/>
              <a:defRPr sz="2900">
                <a:latin typeface="Arial"/>
                <a:ea typeface="Arial"/>
                <a:cs typeface="Arial"/>
                <a:sym typeface="Arial"/>
              </a:defRPr>
            </a:lvl3pPr>
            <a:lvl4pPr marL="1562640" indent="-330789" defTabSz="914400">
              <a:spcBef>
                <a:spcPts val="1200"/>
              </a:spcBef>
              <a:buFontTx/>
              <a:defRPr sz="2900">
                <a:latin typeface="Arial"/>
                <a:ea typeface="Arial"/>
                <a:cs typeface="Arial"/>
                <a:sym typeface="Arial"/>
              </a:defRPr>
            </a:lvl4pPr>
            <a:lvl5pPr marL="1973258" indent="-330790" defTabSz="914400">
              <a:spcBef>
                <a:spcPts val="1200"/>
              </a:spcBef>
              <a:buFontTx/>
              <a:defRPr sz="29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868" name="Numéro de diapositive"/>
          <p:cNvSpPr txBox="1"/>
          <p:nvPr>
            <p:ph type="sldNum" sz="quarter" idx="2"/>
          </p:nvPr>
        </p:nvSpPr>
        <p:spPr>
          <a:xfrm>
            <a:off x="8508280" y="6247376"/>
            <a:ext cx="177801" cy="196187"/>
          </a:xfrm>
          <a:prstGeom prst="rect">
            <a:avLst/>
          </a:prstGeom>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 Id="rId122" Type="http://schemas.openxmlformats.org/officeDocument/2006/relationships/slideLayout" Target="../slideLayouts/slideLayout121.xml"/><Relationship Id="rId123" Type="http://schemas.openxmlformats.org/officeDocument/2006/relationships/slideLayout" Target="../slideLayouts/slideLayout122.xml"/><Relationship Id="rId124" Type="http://schemas.openxmlformats.org/officeDocument/2006/relationships/slideLayout" Target="../slideLayouts/slideLayout123.xml"/><Relationship Id="rId125" Type="http://schemas.openxmlformats.org/officeDocument/2006/relationships/slideLayout" Target="../slideLayouts/slideLayout124.xml"/><Relationship Id="rId126" Type="http://schemas.openxmlformats.org/officeDocument/2006/relationships/slideLayout" Target="../slideLayouts/slideLayout125.xml"/><Relationship Id="rId127" Type="http://schemas.openxmlformats.org/officeDocument/2006/relationships/slideLayout" Target="../slideLayouts/slideLayout126.xml"/><Relationship Id="rId128" Type="http://schemas.openxmlformats.org/officeDocument/2006/relationships/slideLayout" Target="../slideLayouts/slideLayout127.xml"/><Relationship Id="rId129" Type="http://schemas.openxmlformats.org/officeDocument/2006/relationships/slideLayout" Target="../slideLayouts/slideLayout128.xml"/><Relationship Id="rId130" Type="http://schemas.openxmlformats.org/officeDocument/2006/relationships/slideLayout" Target="../slideLayouts/slideLayout129.xml"/><Relationship Id="rId131" Type="http://schemas.openxmlformats.org/officeDocument/2006/relationships/slideLayout" Target="../slideLayouts/slideLayout130.xml"/><Relationship Id="rId132" Type="http://schemas.openxmlformats.org/officeDocument/2006/relationships/slideLayout" Target="../slideLayouts/slideLayout131.xml"/><Relationship Id="rId133" Type="http://schemas.openxmlformats.org/officeDocument/2006/relationships/slideLayout" Target="../slideLayouts/slideLayout132.xml"/><Relationship Id="rId134" Type="http://schemas.openxmlformats.org/officeDocument/2006/relationships/slideLayout" Target="../slideLayouts/slideLayout133.xml"/><Relationship Id="rId135" Type="http://schemas.openxmlformats.org/officeDocument/2006/relationships/slideLayout" Target="../slideLayouts/slideLayout134.xml"/><Relationship Id="rId136" Type="http://schemas.openxmlformats.org/officeDocument/2006/relationships/slideLayout" Target="../slideLayouts/slideLayout135.xml"/><Relationship Id="rId137" Type="http://schemas.openxmlformats.org/officeDocument/2006/relationships/slideLayout" Target="../slideLayouts/slideLayout136.xml"/><Relationship Id="rId138" Type="http://schemas.openxmlformats.org/officeDocument/2006/relationships/slideLayout" Target="../slideLayouts/slideLayout137.xml"/><Relationship Id="rId139" Type="http://schemas.openxmlformats.org/officeDocument/2006/relationships/slideLayout" Target="../slideLayouts/slideLayout138.xml"/><Relationship Id="rId140" Type="http://schemas.openxmlformats.org/officeDocument/2006/relationships/slideLayout" Target="../slideLayouts/slideLayout139.xml"/><Relationship Id="rId141" Type="http://schemas.openxmlformats.org/officeDocument/2006/relationships/slideLayout" Target="../slideLayouts/slideLayout140.xml"/><Relationship Id="rId142" Type="http://schemas.openxmlformats.org/officeDocument/2006/relationships/slideLayout" Target="../slideLayouts/slideLayout141.xml"/><Relationship Id="rId143" Type="http://schemas.openxmlformats.org/officeDocument/2006/relationships/slideLayout" Target="../slideLayouts/slideLayout142.xml"/><Relationship Id="rId144" Type="http://schemas.openxmlformats.org/officeDocument/2006/relationships/slideLayout" Target="../slideLayouts/slideLayout143.xml"/><Relationship Id="rId145" Type="http://schemas.openxmlformats.org/officeDocument/2006/relationships/slideLayout" Target="../slideLayouts/slideLayout144.xml"/><Relationship Id="rId146" Type="http://schemas.openxmlformats.org/officeDocument/2006/relationships/slideLayout" Target="../slideLayouts/slideLayout145.xml"/><Relationship Id="rId147" Type="http://schemas.openxmlformats.org/officeDocument/2006/relationships/slideLayout" Target="../slideLayouts/slideLayout146.xml"/><Relationship Id="rId148" Type="http://schemas.openxmlformats.org/officeDocument/2006/relationships/slideLayout" Target="../slideLayouts/slideLayout147.xml"/><Relationship Id="rId149" Type="http://schemas.openxmlformats.org/officeDocument/2006/relationships/slideLayout" Target="../slideLayouts/slideLayout148.xml"/><Relationship Id="rId150" Type="http://schemas.openxmlformats.org/officeDocument/2006/relationships/slideLayout" Target="../slideLayouts/slideLayout149.xml"/><Relationship Id="rId151" Type="http://schemas.openxmlformats.org/officeDocument/2006/relationships/slideLayout" Target="../slideLayouts/slideLayout150.xml"/><Relationship Id="rId152" Type="http://schemas.openxmlformats.org/officeDocument/2006/relationships/slideLayout" Target="../slideLayouts/slideLayout151.xml"/><Relationship Id="rId153" Type="http://schemas.openxmlformats.org/officeDocument/2006/relationships/slideLayout" Target="../slideLayouts/slideLayout152.xml"/><Relationship Id="rId154" Type="http://schemas.openxmlformats.org/officeDocument/2006/relationships/slideLayout" Target="../slideLayouts/slideLayout153.xml"/><Relationship Id="rId155" Type="http://schemas.openxmlformats.org/officeDocument/2006/relationships/slideLayout" Target="../slideLayouts/slideLayout154.xml"/><Relationship Id="rId156" Type="http://schemas.openxmlformats.org/officeDocument/2006/relationships/slideLayout" Target="../slideLayouts/slideLayout155.xml"/><Relationship Id="rId157" Type="http://schemas.openxmlformats.org/officeDocument/2006/relationships/slideLayout" Target="../slideLayouts/slideLayout156.xml"/><Relationship Id="rId158" Type="http://schemas.openxmlformats.org/officeDocument/2006/relationships/slideLayout" Target="../slideLayouts/slideLayout157.xml"/><Relationship Id="rId159" Type="http://schemas.openxmlformats.org/officeDocument/2006/relationships/slideLayout" Target="../slideLayouts/slideLayout158.xml"/><Relationship Id="rId160" Type="http://schemas.openxmlformats.org/officeDocument/2006/relationships/slideLayout" Target="../slideLayouts/slideLayout159.xml"/><Relationship Id="rId161" Type="http://schemas.openxmlformats.org/officeDocument/2006/relationships/slideLayout" Target="../slideLayouts/slideLayout160.xml"/><Relationship Id="rId162" Type="http://schemas.openxmlformats.org/officeDocument/2006/relationships/slideLayout" Target="../slideLayouts/slideLayout161.xml"/><Relationship Id="rId163" Type="http://schemas.openxmlformats.org/officeDocument/2006/relationships/slideLayout" Target="../slideLayouts/slideLayout162.xml"/><Relationship Id="rId164" Type="http://schemas.openxmlformats.org/officeDocument/2006/relationships/slideLayout" Target="../slideLayouts/slideLayout163.xml"/><Relationship Id="rId165" Type="http://schemas.openxmlformats.org/officeDocument/2006/relationships/slideLayout" Target="../slideLayouts/slideLayout164.xml"/><Relationship Id="rId166" Type="http://schemas.openxmlformats.org/officeDocument/2006/relationships/slideLayout" Target="../slideLayouts/slideLayout165.xml"/><Relationship Id="rId167" Type="http://schemas.openxmlformats.org/officeDocument/2006/relationships/slideLayout" Target="../slideLayouts/slideLayout166.xml"/><Relationship Id="rId168" Type="http://schemas.openxmlformats.org/officeDocument/2006/relationships/slideLayout" Target="../slideLayouts/slideLayout167.xml"/><Relationship Id="rId169" Type="http://schemas.openxmlformats.org/officeDocument/2006/relationships/slideLayout" Target="../slideLayouts/slideLayout168.xml"/><Relationship Id="rId170" Type="http://schemas.openxmlformats.org/officeDocument/2006/relationships/slideLayout" Target="../slideLayouts/slideLayout169.xml"/><Relationship Id="rId171" Type="http://schemas.openxmlformats.org/officeDocument/2006/relationships/slideLayout" Target="../slideLayouts/slideLayout170.xml"/><Relationship Id="rId172" Type="http://schemas.openxmlformats.org/officeDocument/2006/relationships/slideLayout" Target="../slideLayouts/slideLayout171.xml"/><Relationship Id="rId173" Type="http://schemas.openxmlformats.org/officeDocument/2006/relationships/slideLayout" Target="../slideLayouts/slideLayout172.xml"/><Relationship Id="rId174" Type="http://schemas.openxmlformats.org/officeDocument/2006/relationships/slideLayout" Target="../slideLayouts/slideLayout173.xml"/><Relationship Id="rId175" Type="http://schemas.openxmlformats.org/officeDocument/2006/relationships/slideLayout" Target="../slideLayouts/slideLayout174.xml"/><Relationship Id="rId176" Type="http://schemas.openxmlformats.org/officeDocument/2006/relationships/slideLayout" Target="../slideLayouts/slideLayout175.xml"/><Relationship Id="rId177" Type="http://schemas.openxmlformats.org/officeDocument/2006/relationships/slideLayout" Target="../slideLayouts/slideLayout176.xml"/><Relationship Id="rId178" Type="http://schemas.openxmlformats.org/officeDocument/2006/relationships/slideLayout" Target="../slideLayouts/slideLayout177.xml"/><Relationship Id="rId179" Type="http://schemas.openxmlformats.org/officeDocument/2006/relationships/slideLayout" Target="../slideLayouts/slideLayout178.xml"/><Relationship Id="rId180" Type="http://schemas.openxmlformats.org/officeDocument/2006/relationships/slideLayout" Target="../slideLayouts/slideLayout179.xml"/><Relationship Id="rId181" Type="http://schemas.openxmlformats.org/officeDocument/2006/relationships/slideLayout" Target="../slideLayouts/slideLayout180.xml"/><Relationship Id="rId182" Type="http://schemas.openxmlformats.org/officeDocument/2006/relationships/slideLayout" Target="../slideLayouts/slideLayout18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457200" y="92072"/>
            <a:ext cx="8229600" cy="1508132"/>
          </a:xfrm>
          <a:prstGeom prst="rect">
            <a:avLst/>
          </a:prstGeom>
          <a:ln w="12700">
            <a:miter lim="400000"/>
          </a:ln>
          <a:extLst>
            <a:ext uri="{C572A759-6A51-4108-AA02-DFA0A04FC94B}">
              <ma14:wrappingTextBoxFlag xmlns:ma14="http://schemas.microsoft.com/office/mac/drawingml/2011/main" val="1"/>
            </a:ext>
          </a:extLst>
        </p:spPr>
        <p:txBody>
          <a:bodyPr lIns="45084" tIns="45084" rIns="45084" bIns="45084" anchor="ctr">
            <a:normAutofit fontScale="100000" lnSpcReduction="0"/>
          </a:bodyPr>
          <a:lstStyle/>
          <a:p>
            <a:pPr/>
            <a:r>
              <a:t>Texte du titre</a:t>
            </a:r>
          </a:p>
        </p:txBody>
      </p:sp>
      <p:sp>
        <p:nvSpPr>
          <p:cNvPr id="3" name="Texte niveau 1…"/>
          <p:cNvSpPr txBox="1"/>
          <p:nvPr>
            <p:ph type="body" idx="1"/>
          </p:nvPr>
        </p:nvSpPr>
        <p:spPr>
          <a:xfrm>
            <a:off x="457200" y="1600203"/>
            <a:ext cx="8229600" cy="5257797"/>
          </a:xfrm>
          <a:prstGeom prst="rect">
            <a:avLst/>
          </a:prstGeom>
          <a:ln w="12700">
            <a:miter lim="400000"/>
          </a:ln>
          <a:extLst>
            <a:ext uri="{C572A759-6A51-4108-AA02-DFA0A04FC94B}">
              <ma14:wrappingTextBoxFlag xmlns:ma14="http://schemas.microsoft.com/office/mac/drawingml/2011/main" val="1"/>
            </a:ext>
          </a:extLst>
        </p:spPr>
        <p:txBody>
          <a:bodyPr lIns="45084" tIns="45084" rIns="45084" bIns="45084">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8429446" y="6415525"/>
            <a:ext cx="257355" cy="247035"/>
          </a:xfrm>
          <a:prstGeom prst="rect">
            <a:avLst/>
          </a:prstGeom>
          <a:ln w="12700">
            <a:miter lim="400000"/>
          </a:ln>
        </p:spPr>
        <p:txBody>
          <a:bodyPr wrap="none" lIns="45084" tIns="45084" rIns="45084" bIns="45084" anchor="ct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 id="2147483801" r:id="rId154"/>
    <p:sldLayoutId id="2147483802" r:id="rId155"/>
    <p:sldLayoutId id="2147483803" r:id="rId156"/>
    <p:sldLayoutId id="2147483804" r:id="rId157"/>
    <p:sldLayoutId id="2147483805" r:id="rId158"/>
    <p:sldLayoutId id="2147483806" r:id="rId159"/>
    <p:sldLayoutId id="2147483807" r:id="rId160"/>
    <p:sldLayoutId id="2147483808" r:id="rId161"/>
    <p:sldLayoutId id="2147483809" r:id="rId162"/>
    <p:sldLayoutId id="2147483810" r:id="rId163"/>
    <p:sldLayoutId id="2147483811" r:id="rId164"/>
    <p:sldLayoutId id="2147483812" r:id="rId165"/>
    <p:sldLayoutId id="2147483813" r:id="rId166"/>
    <p:sldLayoutId id="2147483814" r:id="rId167"/>
    <p:sldLayoutId id="2147483815" r:id="rId168"/>
    <p:sldLayoutId id="2147483816" r:id="rId169"/>
    <p:sldLayoutId id="2147483817" r:id="rId170"/>
    <p:sldLayoutId id="2147483818" r:id="rId171"/>
    <p:sldLayoutId id="2147483819" r:id="rId172"/>
    <p:sldLayoutId id="2147483820" r:id="rId173"/>
    <p:sldLayoutId id="2147483821" r:id="rId174"/>
    <p:sldLayoutId id="2147483822" r:id="rId175"/>
    <p:sldLayoutId id="2147483823" r:id="rId176"/>
    <p:sldLayoutId id="2147483824" r:id="rId177"/>
    <p:sldLayoutId id="2147483825" r:id="rId178"/>
    <p:sldLayoutId id="2147483826" r:id="rId179"/>
    <p:sldLayoutId id="2147483827" r:id="rId180"/>
    <p:sldLayoutId id="2147483828" r:id="rId181"/>
    <p:sldLayoutId id="2147483829" r:id="rId182"/>
  </p:sldLayoutIdLst>
  <p:transition xmlns:p14="http://schemas.microsoft.com/office/powerpoint/2010/main" spd="med" advClick="1"/>
  <p:txStyles>
    <p:titleStyle>
      <a:lvl1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ctr" defTabSz="902158"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38309" marR="0" indent="-338309"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73277" marR="0" indent="-322214"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02900" marR="0" indent="-300717"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14075" marR="0" indent="-360861"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65179" marR="0" indent="-360862"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16258" marR="0" indent="-360862"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067343" marR="0" indent="-360862"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18425" marR="0" indent="-360862"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3969492" marR="0" indent="-360862" algn="l" defTabSz="902158"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02158"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image" Target="../media/image9.png"/><Relationship Id="rId3"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image" Target="../media/image10.png"/><Relationship Id="rId3"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7.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1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9.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8.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9.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61.xml"/><Relationship Id="rId2" Type="http://schemas.openxmlformats.org/officeDocument/2006/relationships/image" Target="../media/image9.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2.xml"/><Relationship Id="rId2" Type="http://schemas.openxmlformats.org/officeDocument/2006/relationships/image" Target="../media/image1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0.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78.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1.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78.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2.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7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78.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3.jpeg"/><Relationship Id="rId3" Type="http://schemas.openxmlformats.org/officeDocument/2006/relationships/image" Target="../media/image14.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image" Target="../media/image15.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image" Target="../media/image16.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7.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8.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9.jpeg"/><Relationship Id="rId3" Type="http://schemas.openxmlformats.org/officeDocument/2006/relationships/image" Target="../media/image20.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6.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17.png"/><Relationship Id="rId3" Type="http://schemas.openxmlformats.org/officeDocument/2006/relationships/image" Target="../media/image21.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image" Target="../media/image2.jpeg"/><Relationship Id="rId3"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image" Target="../media/image7.png"/><Relationship Id="rId3"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image" Target="../media/image8.pn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9" name="Shape 699"/>
          <p:cNvSpPr txBox="1"/>
          <p:nvPr>
            <p:ph type="sldNum" sz="quarter" idx="4294967295"/>
          </p:nvPr>
        </p:nvSpPr>
        <p:spPr>
          <a:xfrm>
            <a:off x="8506688" y="6415525"/>
            <a:ext cx="180113"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10" name="affiche.pdf" descr="affiche.pdf"/>
          <p:cNvPicPr>
            <a:picLocks noChangeAspect="1"/>
          </p:cNvPicPr>
          <p:nvPr/>
        </p:nvPicPr>
        <p:blipFill>
          <a:blip r:embed="rId2">
            <a:extLst/>
          </a:blip>
          <a:stretch>
            <a:fillRect/>
          </a:stretch>
        </p:blipFill>
        <p:spPr>
          <a:xfrm>
            <a:off x="2093584" y="-63424"/>
            <a:ext cx="4956832" cy="698484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6" name="image.png" descr="image.png"/>
          <p:cNvPicPr>
            <a:picLocks noChangeAspect="1"/>
          </p:cNvPicPr>
          <p:nvPr/>
        </p:nvPicPr>
        <p:blipFill>
          <a:blip r:embed="rId2">
            <a:extLst/>
          </a:blip>
          <a:stretch>
            <a:fillRect/>
          </a:stretch>
        </p:blipFill>
        <p:spPr>
          <a:xfrm>
            <a:off x="438150" y="-85725"/>
            <a:ext cx="8443914" cy="1444625"/>
          </a:xfrm>
          <a:prstGeom prst="rect">
            <a:avLst/>
          </a:prstGeom>
          <a:ln w="12700">
            <a:miter lim="400000"/>
          </a:ln>
        </p:spPr>
      </p:pic>
      <p:sp>
        <p:nvSpPr>
          <p:cNvPr id="1647" name="Shape 737"/>
          <p:cNvSpPr txBox="1"/>
          <p:nvPr>
            <p:ph type="body" idx="4294967295"/>
          </p:nvPr>
        </p:nvSpPr>
        <p:spPr>
          <a:xfrm>
            <a:off x="457200" y="1600200"/>
            <a:ext cx="8229600" cy="4525963"/>
          </a:xfrm>
          <a:prstGeom prst="rect">
            <a:avLst/>
          </a:prstGeom>
        </p:spPr>
        <p:txBody>
          <a:bodyPr lIns="45718" tIns="45718" rIns="45718" bIns="45718"/>
          <a:lstStyle>
            <a:lvl1pPr marL="342900" indent="-342900" defTabSz="914400">
              <a:buClr>
                <a:srgbClr val="00272B"/>
              </a:buClr>
              <a:buSzPct val="50000"/>
              <a:buFontTx/>
              <a:buChar char=""/>
              <a:defRPr>
                <a:latin typeface="Cambria"/>
                <a:ea typeface="Cambria"/>
                <a:cs typeface="Cambria"/>
                <a:sym typeface="Cambria"/>
              </a:defRPr>
            </a:lvl1pPr>
          </a:lstStyle>
          <a:p>
            <a:pPr/>
            <a:r>
              <a:t>Photo voiture	</a:t>
            </a:r>
          </a:p>
        </p:txBody>
      </p:sp>
      <p:pic>
        <p:nvPicPr>
          <p:cNvPr id="1648" name="1 002.jpg" descr="1 002.jpg"/>
          <p:cNvPicPr>
            <a:picLocks noChangeAspect="1"/>
          </p:cNvPicPr>
          <p:nvPr/>
        </p:nvPicPr>
        <p:blipFill>
          <a:blip r:embed="rId3">
            <a:extLst/>
          </a:blip>
          <a:stretch>
            <a:fillRect/>
          </a:stretch>
        </p:blipFill>
        <p:spPr>
          <a:xfrm>
            <a:off x="772318" y="1388014"/>
            <a:ext cx="7775576" cy="514826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0" name="image.png" descr="image.png"/>
          <p:cNvPicPr>
            <a:picLocks noChangeAspect="1"/>
          </p:cNvPicPr>
          <p:nvPr/>
        </p:nvPicPr>
        <p:blipFill>
          <a:blip r:embed="rId2">
            <a:extLst/>
          </a:blip>
          <a:stretch>
            <a:fillRect/>
          </a:stretch>
        </p:blipFill>
        <p:spPr>
          <a:xfrm>
            <a:off x="5480050" y="268286"/>
            <a:ext cx="3402013" cy="5473703"/>
          </a:xfrm>
          <a:prstGeom prst="rect">
            <a:avLst/>
          </a:prstGeom>
          <a:ln w="12700">
            <a:miter lim="400000"/>
          </a:ln>
        </p:spPr>
      </p:pic>
      <p:pic>
        <p:nvPicPr>
          <p:cNvPr id="1651" name="1 001.jpg" descr="1 001.jpg"/>
          <p:cNvPicPr>
            <a:picLocks noChangeAspect="1"/>
          </p:cNvPicPr>
          <p:nvPr/>
        </p:nvPicPr>
        <p:blipFill>
          <a:blip r:embed="rId3">
            <a:extLst/>
          </a:blip>
          <a:stretch>
            <a:fillRect/>
          </a:stretch>
        </p:blipFill>
        <p:spPr>
          <a:xfrm>
            <a:off x="468312" y="260350"/>
            <a:ext cx="4630738" cy="636905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3" name="image.png" descr="image.png"/>
          <p:cNvPicPr>
            <a:picLocks noChangeAspect="1"/>
          </p:cNvPicPr>
          <p:nvPr/>
        </p:nvPicPr>
        <p:blipFill>
          <a:blip r:embed="rId2">
            <a:extLst/>
          </a:blip>
          <a:stretch>
            <a:fillRect/>
          </a:stretch>
        </p:blipFill>
        <p:spPr>
          <a:xfrm>
            <a:off x="450850" y="66675"/>
            <a:ext cx="8242300" cy="1444625"/>
          </a:xfrm>
          <a:prstGeom prst="rect">
            <a:avLst/>
          </a:prstGeom>
          <a:ln w="12700">
            <a:miter lim="400000"/>
          </a:ln>
        </p:spPr>
      </p:pic>
      <p:sp>
        <p:nvSpPr>
          <p:cNvPr id="1654" name="Shape 744"/>
          <p:cNvSpPr txBox="1"/>
          <p:nvPr/>
        </p:nvSpPr>
        <p:spPr>
          <a:xfrm>
            <a:off x="684212" y="1557336"/>
            <a:ext cx="8064501" cy="375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914400">
              <a:defRPr>
                <a:latin typeface="Cambria"/>
                <a:ea typeface="Cambria"/>
                <a:cs typeface="Cambria"/>
                <a:sym typeface="Cambria"/>
              </a:defRPr>
            </a:pPr>
            <a:r>
              <a:t>	</a:t>
            </a:r>
            <a:r>
              <a:rPr b="1" sz="3200" u="sng"/>
              <a:t>Il dissout</a:t>
            </a:r>
            <a:r>
              <a:rPr sz="3200"/>
              <a:t> : </a:t>
            </a:r>
            <a:endParaRPr sz="3200"/>
          </a:p>
          <a:p>
            <a:pPr defTabSz="914400">
              <a:defRPr i="1" sz="3200">
                <a:latin typeface="Cambria"/>
                <a:ea typeface="Cambria"/>
                <a:cs typeface="Cambria"/>
                <a:sym typeface="Cambria"/>
              </a:defRPr>
            </a:pPr>
            <a:r>
              <a:t>Les ménages</a:t>
            </a:r>
          </a:p>
          <a:p>
            <a:pPr defTabSz="914400">
              <a:defRPr i="1" sz="3200">
                <a:latin typeface="Cambria"/>
                <a:ea typeface="Cambria"/>
                <a:cs typeface="Cambria"/>
                <a:sym typeface="Cambria"/>
              </a:defRPr>
            </a:pPr>
            <a:r>
              <a:t>Les familles</a:t>
            </a:r>
          </a:p>
          <a:p>
            <a:pPr defTabSz="914400">
              <a:defRPr i="1" sz="3200">
                <a:latin typeface="Cambria"/>
                <a:ea typeface="Cambria"/>
                <a:cs typeface="Cambria"/>
                <a:sym typeface="Cambria"/>
              </a:defRPr>
            </a:pPr>
            <a:r>
              <a:t>Les amitiés</a:t>
            </a:r>
          </a:p>
          <a:p>
            <a:pPr defTabSz="914400">
              <a:defRPr i="1" sz="3200">
                <a:latin typeface="Cambria"/>
                <a:ea typeface="Cambria"/>
                <a:cs typeface="Cambria"/>
                <a:sym typeface="Cambria"/>
              </a:defRPr>
            </a:pPr>
            <a:r>
              <a:t>Les relations de travail</a:t>
            </a:r>
          </a:p>
          <a:p>
            <a:pPr defTabSz="914400">
              <a:defRPr i="1" sz="3200">
                <a:latin typeface="Cambria"/>
                <a:ea typeface="Cambria"/>
                <a:cs typeface="Cambria"/>
                <a:sym typeface="Cambria"/>
              </a:defRPr>
            </a:pPr>
            <a:r>
              <a:t>Les comptes en banques</a:t>
            </a:r>
          </a:p>
          <a:p>
            <a:pPr defTabSz="914400">
              <a:defRPr i="1" sz="3200">
                <a:latin typeface="Cambria"/>
                <a:ea typeface="Cambria"/>
                <a:cs typeface="Cambria"/>
                <a:sym typeface="Cambria"/>
              </a:defRPr>
            </a:pPr>
            <a:r>
              <a:t>Les cellules cérébrales</a:t>
            </a:r>
          </a:p>
          <a:p>
            <a:pPr defTabSz="914400">
              <a:defRPr i="1" sz="3200">
                <a:latin typeface="Cambria"/>
                <a:ea typeface="Cambria"/>
                <a:cs typeface="Cambria"/>
                <a:sym typeface="Cambria"/>
              </a:defRPr>
            </a:pPr>
            <a:r>
              <a:t>		mais pas les problèmes…….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6" name="Shape 746"/>
          <p:cNvSpPr txBox="1"/>
          <p:nvPr>
            <p:ph type="sldNum" sz="quarter" idx="4294967295"/>
          </p:nvPr>
        </p:nvSpPr>
        <p:spPr>
          <a:xfrm>
            <a:off x="8429446" y="6415525"/>
            <a:ext cx="257355"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57" name="affiche.pdf" descr="affiche.pdf"/>
          <p:cNvPicPr>
            <a:picLocks noChangeAspect="1"/>
          </p:cNvPicPr>
          <p:nvPr/>
        </p:nvPicPr>
        <p:blipFill>
          <a:blip r:embed="rId2">
            <a:extLst/>
          </a:blip>
          <a:stretch>
            <a:fillRect/>
          </a:stretch>
        </p:blipFill>
        <p:spPr>
          <a:xfrm>
            <a:off x="2138591" y="0"/>
            <a:ext cx="4866818" cy="68580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9" name="Shape 749"/>
          <p:cNvSpPr txBox="1"/>
          <p:nvPr>
            <p:ph type="title"/>
          </p:nvPr>
        </p:nvSpPr>
        <p:spPr>
          <a:xfrm>
            <a:off x="457200" y="116632"/>
            <a:ext cx="8229600" cy="1301006"/>
          </a:xfrm>
          <a:prstGeom prst="rect">
            <a:avLst/>
          </a:prstGeom>
          <a:solidFill>
            <a:srgbClr val="92D050"/>
          </a:solidFill>
        </p:spPr>
        <p:txBody>
          <a:bodyPr lIns="0" tIns="0" rIns="0" bIns="0"/>
          <a:lstStyle/>
          <a:p>
            <a:pPr/>
            <a:r>
              <a:t>ADDICTIONS</a:t>
            </a:r>
            <a:br/>
            <a:r>
              <a:rPr sz="1600"/>
              <a:t>soirée du 01/10/2015        DR Lasbasses-Depis , médecin addictologue , hôpital Layné</a:t>
            </a:r>
            <a:br>
              <a:rPr sz="1600"/>
            </a:br>
          </a:p>
        </p:txBody>
      </p:sp>
      <p:pic>
        <p:nvPicPr>
          <p:cNvPr id="1660" name="image1.png" descr="image1.png"/>
          <p:cNvPicPr>
            <a:picLocks noChangeAspect="1"/>
          </p:cNvPicPr>
          <p:nvPr/>
        </p:nvPicPr>
        <p:blipFill>
          <a:blip r:embed="rId2">
            <a:extLst/>
          </a:blip>
          <a:stretch>
            <a:fillRect/>
          </a:stretch>
        </p:blipFill>
        <p:spPr>
          <a:xfrm>
            <a:off x="3275855" y="1510283"/>
            <a:ext cx="4968555" cy="4824537"/>
          </a:xfrm>
          <a:prstGeom prst="rect">
            <a:avLst/>
          </a:prstGeom>
          <a:ln w="12700">
            <a:miter lim="400000"/>
          </a:ln>
        </p:spPr>
      </p:pic>
      <p:pic>
        <p:nvPicPr>
          <p:cNvPr id="1661" name="image1.png" descr="image1.png"/>
          <p:cNvPicPr>
            <a:picLocks noChangeAspect="1"/>
          </p:cNvPicPr>
          <p:nvPr/>
        </p:nvPicPr>
        <p:blipFill>
          <a:blip r:embed="rId2">
            <a:extLst/>
          </a:blip>
          <a:stretch>
            <a:fillRect/>
          </a:stretch>
        </p:blipFill>
        <p:spPr>
          <a:xfrm>
            <a:off x="1187624" y="3789162"/>
            <a:ext cx="2514601" cy="261778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3" name="Shape 753"/>
          <p:cNvSpPr txBox="1"/>
          <p:nvPr>
            <p:ph type="title" idx="4294967295"/>
          </p:nvPr>
        </p:nvSpPr>
        <p:spPr>
          <a:xfrm>
            <a:off x="456479" y="273758"/>
            <a:ext cx="8229601" cy="1144922"/>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GENERALITES</a:t>
            </a:r>
          </a:p>
        </p:txBody>
      </p:sp>
      <p:sp>
        <p:nvSpPr>
          <p:cNvPr id="1664" name="Shape 754"/>
          <p:cNvSpPr txBox="1"/>
          <p:nvPr>
            <p:ph type="body" idx="4294967295"/>
          </p:nvPr>
        </p:nvSpPr>
        <p:spPr>
          <a:xfrm>
            <a:off x="456479" y="1604331"/>
            <a:ext cx="8229601" cy="4526396"/>
          </a:xfrm>
          <a:prstGeom prst="rect">
            <a:avLst/>
          </a:prstGeom>
        </p:spPr>
        <p:txBody>
          <a:bodyPr lIns="0" tIns="0" rIns="0" bIns="0"/>
          <a:lstStyle/>
          <a:p>
            <a:pPr marL="386415" indent="-289813" defTabSz="914400">
              <a:spcBef>
                <a:spcPts val="1200"/>
              </a:spcBef>
              <a:buClr>
                <a:srgbClr val="000000"/>
              </a:buClr>
              <a:buSzPct val="45000"/>
              <a:buFont typeface="Helvetica"/>
              <a:buChar char="●"/>
              <a:defRPr sz="2900">
                <a:latin typeface="Arial"/>
                <a:ea typeface="Arial"/>
                <a:cs typeface="Arial"/>
                <a:sym typeface="Arial"/>
              </a:defRPr>
            </a:pPr>
            <a:r>
              <a:t>Les addictions recouvrent les phénomènes de dépendance à des produits ou des comportements addictifs sans produit</a:t>
            </a:r>
          </a:p>
          <a:p>
            <a:pPr marL="386415" indent="-289813" defTabSz="914400">
              <a:spcBef>
                <a:spcPts val="1200"/>
              </a:spcBef>
              <a:buClr>
                <a:srgbClr val="000000"/>
              </a:buClr>
              <a:buSzPct val="45000"/>
              <a:buFont typeface="Helvetica"/>
              <a:buChar char="●"/>
              <a:defRPr sz="2900">
                <a:latin typeface="Arial"/>
                <a:ea typeface="Arial"/>
                <a:cs typeface="Arial"/>
                <a:sym typeface="Arial"/>
              </a:defRPr>
            </a:pPr>
          </a:p>
          <a:p>
            <a:pPr marL="386415" indent="-289813" defTabSz="914400">
              <a:spcBef>
                <a:spcPts val="1200"/>
              </a:spcBef>
              <a:buClr>
                <a:srgbClr val="000000"/>
              </a:buClr>
              <a:buSzPct val="45000"/>
              <a:buFont typeface="Helvetica"/>
              <a:buChar char="●"/>
              <a:defRPr sz="2900">
                <a:latin typeface="Arial"/>
                <a:ea typeface="Arial"/>
                <a:cs typeface="Arial"/>
                <a:sym typeface="Arial"/>
              </a:defRPr>
            </a:pPr>
            <a:r>
              <a:t>L'addiction vient du latin « ad dicere » et signifie un lien de dépendance entre le maître et l'esclave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64">
                                            <p:bg/>
                                          </p:spTgt>
                                        </p:tgtEl>
                                        <p:attrNameLst>
                                          <p:attrName>style.visibility</p:attrName>
                                        </p:attrNameLst>
                                      </p:cBhvr>
                                      <p:to>
                                        <p:strVal val="visible"/>
                                      </p:to>
                                    </p:set>
                                    <p:anim calcmode="lin" valueType="num">
                                      <p:cBhvr>
                                        <p:cTn id="7" dur="1000" fill="hold"/>
                                        <p:tgtEl>
                                          <p:spTgt spid="1664">
                                            <p:bg/>
                                          </p:spTgt>
                                        </p:tgtEl>
                                        <p:attrNameLst>
                                          <p:attrName>ppt_x</p:attrName>
                                        </p:attrNameLst>
                                      </p:cBhvr>
                                      <p:tavLst>
                                        <p:tav tm="0">
                                          <p:val>
                                            <p:strVal val="0-#ppt_w/2"/>
                                          </p:val>
                                        </p:tav>
                                        <p:tav tm="100000">
                                          <p:val>
                                            <p:strVal val="#ppt_x"/>
                                          </p:val>
                                        </p:tav>
                                      </p:tavLst>
                                    </p:anim>
                                    <p:anim calcmode="lin" valueType="num">
                                      <p:cBhvr>
                                        <p:cTn id="8" dur="1000" fill="hold"/>
                                        <p:tgtEl>
                                          <p:spTgt spid="166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64">
                                            <p:txEl>
                                              <p:pRg st="0" end="0"/>
                                            </p:txEl>
                                          </p:spTgt>
                                        </p:tgtEl>
                                        <p:attrNameLst>
                                          <p:attrName>style.visibility</p:attrName>
                                        </p:attrNameLst>
                                      </p:cBhvr>
                                      <p:to>
                                        <p:strVal val="visible"/>
                                      </p:to>
                                    </p:set>
                                    <p:anim calcmode="lin" valueType="num">
                                      <p:cBhvr>
                                        <p:cTn id="11" dur="1000" fill="hold"/>
                                        <p:tgtEl>
                                          <p:spTgt spid="166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64">
                                            <p:txEl>
                                              <p:pRg st="1" end="1"/>
                                            </p:txEl>
                                          </p:spTgt>
                                        </p:tgtEl>
                                        <p:attrNameLst>
                                          <p:attrName>style.visibility</p:attrName>
                                        </p:attrNameLst>
                                      </p:cBhvr>
                                      <p:to>
                                        <p:strVal val="visible"/>
                                      </p:to>
                                    </p:set>
                                    <p:anim calcmode="lin" valueType="num">
                                      <p:cBhvr>
                                        <p:cTn id="17" dur="1000" fill="hold"/>
                                        <p:tgtEl>
                                          <p:spTgt spid="166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664">
                                            <p:txEl>
                                              <p:pRg st="2" end="2"/>
                                            </p:txEl>
                                          </p:spTgt>
                                        </p:tgtEl>
                                        <p:attrNameLst>
                                          <p:attrName>style.visibility</p:attrName>
                                        </p:attrNameLst>
                                      </p:cBhvr>
                                      <p:to>
                                        <p:strVal val="visible"/>
                                      </p:to>
                                    </p:set>
                                    <p:anim calcmode="lin" valueType="num">
                                      <p:cBhvr>
                                        <p:cTn id="23" dur="1000" fill="hold"/>
                                        <p:tgtEl>
                                          <p:spTgt spid="1664">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6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6" name="Shape 756"/>
          <p:cNvSpPr txBox="1"/>
          <p:nvPr>
            <p:ph type="title" idx="4294967295"/>
          </p:nvPr>
        </p:nvSpPr>
        <p:spPr>
          <a:xfrm>
            <a:off x="456479" y="273756"/>
            <a:ext cx="8229601" cy="1144925"/>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GENERALITES</a:t>
            </a:r>
          </a:p>
        </p:txBody>
      </p:sp>
      <p:sp>
        <p:nvSpPr>
          <p:cNvPr id="1667" name="Shape 757"/>
          <p:cNvSpPr txBox="1"/>
          <p:nvPr>
            <p:ph type="body" idx="4294967295"/>
          </p:nvPr>
        </p:nvSpPr>
        <p:spPr>
          <a:xfrm>
            <a:off x="456479" y="1604331"/>
            <a:ext cx="8229601" cy="4526396"/>
          </a:xfrm>
          <a:prstGeom prst="rect">
            <a:avLst/>
          </a:prstGeom>
        </p:spPr>
        <p:txBody>
          <a:bodyPr lIns="0" tIns="0" rIns="0" bIns="0"/>
          <a:lstStyle/>
          <a:p>
            <a:pPr marL="386454" indent="-289844" defTabSz="914400">
              <a:spcBef>
                <a:spcPts val="1200"/>
              </a:spcBef>
              <a:buClr>
                <a:srgbClr val="000000"/>
              </a:buClr>
              <a:buSzPct val="45000"/>
              <a:buFont typeface="Helvetica"/>
              <a:buChar char="●"/>
              <a:defRPr sz="2900">
                <a:latin typeface="Arial"/>
                <a:ea typeface="Arial"/>
                <a:cs typeface="Arial"/>
                <a:sym typeface="Arial"/>
              </a:defRPr>
            </a:pPr>
            <a:r>
              <a:t>Definition de l'addiction =selon Goodman en 1990</a:t>
            </a:r>
          </a:p>
          <a:p>
            <a:pPr marL="386454" indent="-289844" defTabSz="914400">
              <a:spcBef>
                <a:spcPts val="1200"/>
              </a:spcBef>
              <a:buClr>
                <a:srgbClr val="000000"/>
              </a:buClr>
              <a:buSzPct val="45000"/>
              <a:buFont typeface="Helvetica"/>
              <a:buChar char="●"/>
              <a:defRPr sz="2900">
                <a:latin typeface="Arial"/>
                <a:ea typeface="Arial"/>
                <a:cs typeface="Arial"/>
                <a:sym typeface="Arial"/>
              </a:defRPr>
            </a:pPr>
            <a:r>
              <a:t> processus selon lequel un comportement qui permet à la fois l'éprouvé d'un plaisir et le soulagement d'une tension interne ,est répété  malgré les efforts pour en réduire la fréquence du fait de la perte de contrôle ,au cours de sa réalisation et poursuivi en dépit de la connaissance de ses conséquences négatives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67">
                                            <p:bg/>
                                          </p:spTgt>
                                        </p:tgtEl>
                                        <p:attrNameLst>
                                          <p:attrName>style.visibility</p:attrName>
                                        </p:attrNameLst>
                                      </p:cBhvr>
                                      <p:to>
                                        <p:strVal val="visible"/>
                                      </p:to>
                                    </p:set>
                                    <p:anim calcmode="lin" valueType="num">
                                      <p:cBhvr>
                                        <p:cTn id="7" dur="1000" fill="hold"/>
                                        <p:tgtEl>
                                          <p:spTgt spid="1667">
                                            <p:bg/>
                                          </p:spTgt>
                                        </p:tgtEl>
                                        <p:attrNameLst>
                                          <p:attrName>ppt_x</p:attrName>
                                        </p:attrNameLst>
                                      </p:cBhvr>
                                      <p:tavLst>
                                        <p:tav tm="0">
                                          <p:val>
                                            <p:strVal val="0-#ppt_w/2"/>
                                          </p:val>
                                        </p:tav>
                                        <p:tav tm="100000">
                                          <p:val>
                                            <p:strVal val="#ppt_x"/>
                                          </p:val>
                                        </p:tav>
                                      </p:tavLst>
                                    </p:anim>
                                    <p:anim calcmode="lin" valueType="num">
                                      <p:cBhvr>
                                        <p:cTn id="8" dur="1000" fill="hold"/>
                                        <p:tgtEl>
                                          <p:spTgt spid="166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67">
                                            <p:txEl>
                                              <p:pRg st="0" end="0"/>
                                            </p:txEl>
                                          </p:spTgt>
                                        </p:tgtEl>
                                        <p:attrNameLst>
                                          <p:attrName>style.visibility</p:attrName>
                                        </p:attrNameLst>
                                      </p:cBhvr>
                                      <p:to>
                                        <p:strVal val="visible"/>
                                      </p:to>
                                    </p:set>
                                    <p:anim calcmode="lin" valueType="num">
                                      <p:cBhvr>
                                        <p:cTn id="11" dur="1000" fill="hold"/>
                                        <p:tgtEl>
                                          <p:spTgt spid="166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67">
                                            <p:txEl>
                                              <p:pRg st="1" end="1"/>
                                            </p:txEl>
                                          </p:spTgt>
                                        </p:tgtEl>
                                        <p:attrNameLst>
                                          <p:attrName>style.visibility</p:attrName>
                                        </p:attrNameLst>
                                      </p:cBhvr>
                                      <p:to>
                                        <p:strVal val="visible"/>
                                      </p:to>
                                    </p:set>
                                    <p:anim calcmode="lin" valueType="num">
                                      <p:cBhvr>
                                        <p:cTn id="17" dur="1000" fill="hold"/>
                                        <p:tgtEl>
                                          <p:spTgt spid="1667">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7"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9" name="Shape 759"/>
          <p:cNvSpPr txBox="1"/>
          <p:nvPr>
            <p:ph type="title" idx="4294967295"/>
          </p:nvPr>
        </p:nvSpPr>
        <p:spPr>
          <a:xfrm>
            <a:off x="456479" y="273753"/>
            <a:ext cx="8229601" cy="1144925"/>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LES DIFFERENTS TYPES D'ADDICTION</a:t>
            </a:r>
          </a:p>
        </p:txBody>
      </p:sp>
      <p:sp>
        <p:nvSpPr>
          <p:cNvPr id="1670" name="Shape 760"/>
          <p:cNvSpPr txBox="1"/>
          <p:nvPr>
            <p:ph type="body" idx="4294967295"/>
          </p:nvPr>
        </p:nvSpPr>
        <p:spPr>
          <a:xfrm>
            <a:off x="489601" y="1795868"/>
            <a:ext cx="8229601" cy="4689135"/>
          </a:xfrm>
          <a:prstGeom prst="rect">
            <a:avLst/>
          </a:prstGeom>
        </p:spPr>
        <p:txBody>
          <a:bodyPr lIns="0" tIns="0" rIns="0" bIns="0"/>
          <a:lstStyle/>
          <a:p>
            <a:pPr marL="386574" indent="-289933" defTabSz="914400">
              <a:spcBef>
                <a:spcPts val="1200"/>
              </a:spcBef>
              <a:buClr>
                <a:srgbClr val="000000"/>
              </a:buClr>
              <a:buSzPct val="45000"/>
              <a:buFont typeface="Helvetica"/>
              <a:buChar char="●"/>
              <a:defRPr sz="2900">
                <a:latin typeface="Arial"/>
                <a:ea typeface="Arial"/>
                <a:cs typeface="Arial"/>
                <a:sym typeface="Arial"/>
              </a:defRPr>
            </a:pPr>
            <a:r>
              <a:t>Il existe 3 formes de dépendance ,parfois intriquées</a:t>
            </a:r>
          </a:p>
          <a:p>
            <a:pPr marL="386574" indent="-289933" defTabSz="914400">
              <a:spcBef>
                <a:spcPts val="1200"/>
              </a:spcBef>
              <a:buClr>
                <a:srgbClr val="000000"/>
              </a:buClr>
              <a:buSzPct val="45000"/>
              <a:buFont typeface="Helvetica"/>
              <a:buChar char="●"/>
              <a:defRPr sz="2900">
                <a:latin typeface="Arial"/>
                <a:ea typeface="Arial"/>
                <a:cs typeface="Arial"/>
                <a:sym typeface="Arial"/>
              </a:defRPr>
            </a:pPr>
            <a:r>
              <a:t>La dépendance physique ,qui s'accompagne d'un syndrome de sevrage à l'arrêt brutal</a:t>
            </a:r>
          </a:p>
          <a:p>
            <a:pPr marL="386574" indent="-289933" defTabSz="914400">
              <a:spcBef>
                <a:spcPts val="1200"/>
              </a:spcBef>
              <a:buClr>
                <a:srgbClr val="000000"/>
              </a:buClr>
              <a:buSzPct val="45000"/>
              <a:buFont typeface="Helvetica"/>
              <a:buChar char="●"/>
              <a:defRPr sz="2900">
                <a:latin typeface="Arial"/>
                <a:ea typeface="Arial"/>
                <a:cs typeface="Arial"/>
                <a:sym typeface="Arial"/>
              </a:defRPr>
            </a:pPr>
            <a:r>
              <a:t>La dépendance comportementale</a:t>
            </a:r>
          </a:p>
          <a:p>
            <a:pPr marL="386574" indent="-289933" defTabSz="914400">
              <a:spcBef>
                <a:spcPts val="1200"/>
              </a:spcBef>
              <a:buClr>
                <a:srgbClr val="000000"/>
              </a:buClr>
              <a:buSzPct val="45000"/>
              <a:buFont typeface="Helvetica"/>
              <a:buChar char="●"/>
              <a:defRPr sz="2900">
                <a:latin typeface="Arial"/>
                <a:ea typeface="Arial"/>
                <a:cs typeface="Arial"/>
                <a:sym typeface="Arial"/>
              </a:defRPr>
            </a:pPr>
            <a:r>
              <a:t>La dépendance psychologique</a:t>
            </a:r>
          </a:p>
          <a:p>
            <a:pPr marL="386574" indent="-289933" defTabSz="914400">
              <a:spcBef>
                <a:spcPts val="1200"/>
              </a:spcBef>
              <a:buClr>
                <a:srgbClr val="000000"/>
              </a:buClr>
              <a:buSzPct val="45000"/>
              <a:buFont typeface="Helvetica"/>
              <a:buChar char="●"/>
              <a:defRPr sz="2900">
                <a:latin typeface="Arial"/>
                <a:ea typeface="Arial"/>
                <a:cs typeface="Arial"/>
                <a:sym typeface="Arial"/>
              </a:defRPr>
            </a:pPr>
            <a:r>
              <a:t>Leur support commun est la DOPAMINE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70">
                                            <p:bg/>
                                          </p:spTgt>
                                        </p:tgtEl>
                                        <p:attrNameLst>
                                          <p:attrName>style.visibility</p:attrName>
                                        </p:attrNameLst>
                                      </p:cBhvr>
                                      <p:to>
                                        <p:strVal val="visible"/>
                                      </p:to>
                                    </p:set>
                                    <p:anim calcmode="lin" valueType="num">
                                      <p:cBhvr>
                                        <p:cTn id="7" dur="1000" fill="hold"/>
                                        <p:tgtEl>
                                          <p:spTgt spid="1670">
                                            <p:bg/>
                                          </p:spTgt>
                                        </p:tgtEl>
                                        <p:attrNameLst>
                                          <p:attrName>ppt_x</p:attrName>
                                        </p:attrNameLst>
                                      </p:cBhvr>
                                      <p:tavLst>
                                        <p:tav tm="0">
                                          <p:val>
                                            <p:strVal val="0-#ppt_w/2"/>
                                          </p:val>
                                        </p:tav>
                                        <p:tav tm="100000">
                                          <p:val>
                                            <p:strVal val="#ppt_x"/>
                                          </p:val>
                                        </p:tav>
                                      </p:tavLst>
                                    </p:anim>
                                    <p:anim calcmode="lin" valueType="num">
                                      <p:cBhvr>
                                        <p:cTn id="8" dur="1000" fill="hold"/>
                                        <p:tgtEl>
                                          <p:spTgt spid="167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70">
                                            <p:txEl>
                                              <p:pRg st="0" end="0"/>
                                            </p:txEl>
                                          </p:spTgt>
                                        </p:tgtEl>
                                        <p:attrNameLst>
                                          <p:attrName>style.visibility</p:attrName>
                                        </p:attrNameLst>
                                      </p:cBhvr>
                                      <p:to>
                                        <p:strVal val="visible"/>
                                      </p:to>
                                    </p:set>
                                    <p:anim calcmode="lin" valueType="num">
                                      <p:cBhvr>
                                        <p:cTn id="11" dur="1000" fill="hold"/>
                                        <p:tgtEl>
                                          <p:spTgt spid="167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70">
                                            <p:txEl>
                                              <p:pRg st="1" end="1"/>
                                            </p:txEl>
                                          </p:spTgt>
                                        </p:tgtEl>
                                        <p:attrNameLst>
                                          <p:attrName>style.visibility</p:attrName>
                                        </p:attrNameLst>
                                      </p:cBhvr>
                                      <p:to>
                                        <p:strVal val="visible"/>
                                      </p:to>
                                    </p:set>
                                    <p:anim calcmode="lin" valueType="num">
                                      <p:cBhvr>
                                        <p:cTn id="17" dur="1000" fill="hold"/>
                                        <p:tgtEl>
                                          <p:spTgt spid="167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670">
                                            <p:txEl>
                                              <p:pRg st="2" end="2"/>
                                            </p:txEl>
                                          </p:spTgt>
                                        </p:tgtEl>
                                        <p:attrNameLst>
                                          <p:attrName>style.visibility</p:attrName>
                                        </p:attrNameLst>
                                      </p:cBhvr>
                                      <p:to>
                                        <p:strVal val="visible"/>
                                      </p:to>
                                    </p:set>
                                    <p:anim calcmode="lin" valueType="num">
                                      <p:cBhvr>
                                        <p:cTn id="23" dur="1000" fill="hold"/>
                                        <p:tgtEl>
                                          <p:spTgt spid="167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1670">
                                            <p:txEl>
                                              <p:pRg st="3" end="3"/>
                                            </p:txEl>
                                          </p:spTgt>
                                        </p:tgtEl>
                                        <p:attrNameLst>
                                          <p:attrName>style.visibility</p:attrName>
                                        </p:attrNameLst>
                                      </p:cBhvr>
                                      <p:to>
                                        <p:strVal val="visible"/>
                                      </p:to>
                                    </p:set>
                                    <p:anim calcmode="lin" valueType="num">
                                      <p:cBhvr>
                                        <p:cTn id="29" dur="1000" fill="hold"/>
                                        <p:tgtEl>
                                          <p:spTgt spid="1670">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6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el" backwards="0">
                                    <p:tmAbs val="0"/>
                                  </p:iterate>
                                  <p:childTnLst>
                                    <p:set>
                                      <p:cBhvr>
                                        <p:cTn id="34" fill="hold"/>
                                        <p:tgtEl>
                                          <p:spTgt spid="1670">
                                            <p:txEl>
                                              <p:pRg st="4" end="4"/>
                                            </p:txEl>
                                          </p:spTgt>
                                        </p:tgtEl>
                                        <p:attrNameLst>
                                          <p:attrName>style.visibility</p:attrName>
                                        </p:attrNameLst>
                                      </p:cBhvr>
                                      <p:to>
                                        <p:strVal val="visible"/>
                                      </p:to>
                                    </p:set>
                                    <p:anim calcmode="lin" valueType="num">
                                      <p:cBhvr>
                                        <p:cTn id="35" dur="1000" fill="hold"/>
                                        <p:tgtEl>
                                          <p:spTgt spid="1670">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67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0"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2" name="Shape 762"/>
          <p:cNvSpPr txBox="1"/>
          <p:nvPr>
            <p:ph type="title" idx="4294967295"/>
          </p:nvPr>
        </p:nvSpPr>
        <p:spPr>
          <a:xfrm>
            <a:off x="456479" y="273749"/>
            <a:ext cx="8229601" cy="1144925"/>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LE MODELE TRANSTHEORIQUE DU CHANGEMENT</a:t>
            </a:r>
          </a:p>
        </p:txBody>
      </p:sp>
      <p:sp>
        <p:nvSpPr>
          <p:cNvPr id="1673" name="Shape 763"/>
          <p:cNvSpPr txBox="1"/>
          <p:nvPr>
            <p:ph type="body" idx="4294967295"/>
          </p:nvPr>
        </p:nvSpPr>
        <p:spPr>
          <a:xfrm>
            <a:off x="489601" y="1633130"/>
            <a:ext cx="8229601" cy="4735220"/>
          </a:xfrm>
          <a:prstGeom prst="rect">
            <a:avLst/>
          </a:prstGeom>
        </p:spPr>
        <p:txBody>
          <a:bodyPr lIns="0" tIns="0" rIns="0" bIns="0"/>
          <a:lstStyle/>
          <a:p>
            <a:pPr marL="386736" indent="-290054" defTabSz="914400">
              <a:spcBef>
                <a:spcPts val="1200"/>
              </a:spcBef>
              <a:buClr>
                <a:srgbClr val="000000"/>
              </a:buClr>
              <a:buSzPct val="45000"/>
              <a:buFont typeface="Helvetica"/>
              <a:buChar char="●"/>
              <a:defRPr sz="2900">
                <a:latin typeface="Arial"/>
                <a:ea typeface="Arial"/>
                <a:cs typeface="Arial"/>
                <a:sym typeface="Arial"/>
              </a:defRPr>
            </a:pPr>
          </a:p>
        </p:txBody>
      </p:sp>
      <p:pic>
        <p:nvPicPr>
          <p:cNvPr id="1674" name="image2.jpg" descr="image2.jpg"/>
          <p:cNvPicPr>
            <a:picLocks noChangeAspect="1"/>
          </p:cNvPicPr>
          <p:nvPr/>
        </p:nvPicPr>
        <p:blipFill>
          <a:blip r:embed="rId2">
            <a:extLst/>
          </a:blip>
          <a:stretch>
            <a:fillRect/>
          </a:stretch>
        </p:blipFill>
        <p:spPr>
          <a:xfrm>
            <a:off x="489600" y="1633130"/>
            <a:ext cx="8163360" cy="473522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6" name="Shape 766"/>
          <p:cNvSpPr txBox="1"/>
          <p:nvPr>
            <p:ph type="title" idx="4294967295"/>
          </p:nvPr>
        </p:nvSpPr>
        <p:spPr>
          <a:xfrm>
            <a:off x="456479" y="273746"/>
            <a:ext cx="8229601" cy="1144922"/>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PRISE  EN CHARGE EN ADDICTOLOGIE</a:t>
            </a:r>
          </a:p>
        </p:txBody>
      </p:sp>
      <p:sp>
        <p:nvSpPr>
          <p:cNvPr id="1677" name="Shape 767"/>
          <p:cNvSpPr txBox="1"/>
          <p:nvPr>
            <p:ph type="body" idx="4294967295"/>
          </p:nvPr>
        </p:nvSpPr>
        <p:spPr>
          <a:xfrm>
            <a:off x="456479" y="1604331"/>
            <a:ext cx="8229601" cy="4526396"/>
          </a:xfrm>
          <a:prstGeom prst="rect">
            <a:avLst/>
          </a:prstGeom>
        </p:spPr>
        <p:txBody>
          <a:bodyPr lIns="0" tIns="0" rIns="0" bIns="0"/>
          <a:lstStyle/>
          <a:p>
            <a:pPr marL="386935" indent="-290202" defTabSz="914400">
              <a:spcBef>
                <a:spcPts val="1200"/>
              </a:spcBef>
              <a:buClr>
                <a:srgbClr val="000000"/>
              </a:buClr>
              <a:buSzPct val="45000"/>
              <a:buFont typeface="Helvetica"/>
              <a:buChar char="●"/>
              <a:defRPr sz="2900">
                <a:latin typeface="Arial"/>
                <a:ea typeface="Arial"/>
                <a:cs typeface="Arial"/>
                <a:sym typeface="Arial"/>
              </a:defRPr>
            </a:pPr>
            <a:r>
              <a:t>Le cycle de Prochaska est le support commun chez tous les intervenants en addictologie médecins ,infirmières,travailleurs sociaux,psychologues, etc ...</a:t>
            </a:r>
          </a:p>
          <a:p>
            <a:pPr marL="386935" indent="-290202" defTabSz="914400">
              <a:spcBef>
                <a:spcPts val="1200"/>
              </a:spcBef>
              <a:buClr>
                <a:srgbClr val="000000"/>
              </a:buClr>
              <a:buSzPct val="45000"/>
              <a:buFont typeface="Helvetica"/>
              <a:buChar char="●"/>
              <a:defRPr sz="2900">
                <a:latin typeface="Arial"/>
                <a:ea typeface="Arial"/>
                <a:cs typeface="Arial"/>
                <a:sym typeface="Arial"/>
              </a:defRPr>
            </a:pPr>
            <a:r>
              <a:t>La prise en charge est obligatoirement médico-psycho-sociale</a:t>
            </a:r>
          </a:p>
          <a:p>
            <a:pPr marL="386935" indent="-290202" defTabSz="914400">
              <a:spcBef>
                <a:spcPts val="1200"/>
              </a:spcBef>
              <a:buClr>
                <a:srgbClr val="000000"/>
              </a:buClr>
              <a:buSzPct val="45000"/>
              <a:buFont typeface="Helvetica"/>
              <a:buChar char="●"/>
              <a:defRPr sz="2900">
                <a:latin typeface="Arial"/>
                <a:ea typeface="Arial"/>
                <a:cs typeface="Arial"/>
                <a:sym typeface="Arial"/>
              </a:defRPr>
            </a:pPr>
            <a:r>
              <a:t>Elle passe par une connaissance de la réalité des phénomènes addictifs et par la relation empathique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77">
                                            <p:bg/>
                                          </p:spTgt>
                                        </p:tgtEl>
                                        <p:attrNameLst>
                                          <p:attrName>style.visibility</p:attrName>
                                        </p:attrNameLst>
                                      </p:cBhvr>
                                      <p:to>
                                        <p:strVal val="visible"/>
                                      </p:to>
                                    </p:set>
                                    <p:anim calcmode="lin" valueType="num">
                                      <p:cBhvr>
                                        <p:cTn id="7" dur="1000" fill="hold"/>
                                        <p:tgtEl>
                                          <p:spTgt spid="1677">
                                            <p:bg/>
                                          </p:spTgt>
                                        </p:tgtEl>
                                        <p:attrNameLst>
                                          <p:attrName>ppt_x</p:attrName>
                                        </p:attrNameLst>
                                      </p:cBhvr>
                                      <p:tavLst>
                                        <p:tav tm="0">
                                          <p:val>
                                            <p:strVal val="0-#ppt_w/2"/>
                                          </p:val>
                                        </p:tav>
                                        <p:tav tm="100000">
                                          <p:val>
                                            <p:strVal val="#ppt_x"/>
                                          </p:val>
                                        </p:tav>
                                      </p:tavLst>
                                    </p:anim>
                                    <p:anim calcmode="lin" valueType="num">
                                      <p:cBhvr>
                                        <p:cTn id="8" dur="1000" fill="hold"/>
                                        <p:tgtEl>
                                          <p:spTgt spid="167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77">
                                            <p:txEl>
                                              <p:pRg st="0" end="0"/>
                                            </p:txEl>
                                          </p:spTgt>
                                        </p:tgtEl>
                                        <p:attrNameLst>
                                          <p:attrName>style.visibility</p:attrName>
                                        </p:attrNameLst>
                                      </p:cBhvr>
                                      <p:to>
                                        <p:strVal val="visible"/>
                                      </p:to>
                                    </p:set>
                                    <p:anim calcmode="lin" valueType="num">
                                      <p:cBhvr>
                                        <p:cTn id="11" dur="1000" fill="hold"/>
                                        <p:tgtEl>
                                          <p:spTgt spid="167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77">
                                            <p:txEl>
                                              <p:pRg st="1" end="1"/>
                                            </p:txEl>
                                          </p:spTgt>
                                        </p:tgtEl>
                                        <p:attrNameLst>
                                          <p:attrName>style.visibility</p:attrName>
                                        </p:attrNameLst>
                                      </p:cBhvr>
                                      <p:to>
                                        <p:strVal val="visible"/>
                                      </p:to>
                                    </p:set>
                                    <p:anim calcmode="lin" valueType="num">
                                      <p:cBhvr>
                                        <p:cTn id="17" dur="1000" fill="hold"/>
                                        <p:tgtEl>
                                          <p:spTgt spid="1677">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677">
                                            <p:txEl>
                                              <p:pRg st="2" end="2"/>
                                            </p:txEl>
                                          </p:spTgt>
                                        </p:tgtEl>
                                        <p:attrNameLst>
                                          <p:attrName>style.visibility</p:attrName>
                                        </p:attrNameLst>
                                      </p:cBhvr>
                                      <p:to>
                                        <p:strVal val="visible"/>
                                      </p:to>
                                    </p:set>
                                    <p:anim calcmode="lin" valueType="num">
                                      <p:cBhvr>
                                        <p:cTn id="23" dur="1000" fill="hold"/>
                                        <p:tgtEl>
                                          <p:spTgt spid="1677">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2" name="Shape 702"/>
          <p:cNvSpPr txBox="1"/>
          <p:nvPr>
            <p:ph type="title"/>
          </p:nvPr>
        </p:nvSpPr>
        <p:spPr>
          <a:xfrm>
            <a:off x="685439" y="993933"/>
            <a:ext cx="7914210" cy="4995877"/>
          </a:xfrm>
          <a:prstGeom prst="rect">
            <a:avLst/>
          </a:prstGeom>
        </p:spPr>
        <p:txBody>
          <a:bodyPr/>
          <a:lstStyle/>
          <a:p>
            <a:pPr>
              <a:defRPr b="1" sz="4600">
                <a:solidFill>
                  <a:schemeClr val="accent1">
                    <a:satOff val="-4409"/>
                    <a:lumOff val="-10509"/>
                  </a:schemeClr>
                </a:solidFill>
              </a:defRPr>
            </a:pPr>
            <a:r>
              <a:t>Bienvenue à tous</a:t>
            </a:r>
          </a:p>
          <a:p>
            <a:pPr>
              <a:defRPr b="1" sz="4600">
                <a:solidFill>
                  <a:srgbClr val="000000"/>
                </a:solidFill>
              </a:defRPr>
            </a:pPr>
            <a:r>
              <a:t>pour cette deuxième édition de conférences-débats organisées par l’association</a:t>
            </a:r>
          </a:p>
          <a:p>
            <a:pPr>
              <a:defRPr b="1" sz="4600">
                <a:solidFill>
                  <a:schemeClr val="accent1">
                    <a:satOff val="-4409"/>
                    <a:lumOff val="-10509"/>
                  </a:schemeClr>
                </a:solidFill>
              </a:defRPr>
            </a:pPr>
            <a:r>
              <a:t>Pôle Santé des Bastides</a:t>
            </a:r>
          </a:p>
        </p:txBody>
      </p:sp>
      <p:sp>
        <p:nvSpPr>
          <p:cNvPr id="1613" name="Shape 703"/>
          <p:cNvSpPr txBox="1"/>
          <p:nvPr>
            <p:ph type="sldNum" sz="quarter" idx="4294967295"/>
          </p:nvPr>
        </p:nvSpPr>
        <p:spPr>
          <a:xfrm>
            <a:off x="8559080" y="6247376"/>
            <a:ext cx="127001" cy="196187"/>
          </a:xfrm>
          <a:prstGeom prst="rect">
            <a:avLst/>
          </a:prstGeom>
          <a:extLst>
            <a:ext uri="{C572A759-6A51-4108-AA02-DFA0A04FC94B}">
              <ma14:wrappingTextBoxFlag xmlns:ma14="http://schemas.microsoft.com/office/mac/drawingml/2011/main" val="1"/>
            </a:ext>
          </a:extLst>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12">
                                            <p:bg/>
                                          </p:spTgt>
                                        </p:tgtEl>
                                        <p:attrNameLst>
                                          <p:attrName>style.visibility</p:attrName>
                                        </p:attrNameLst>
                                      </p:cBhvr>
                                      <p:to>
                                        <p:strVal val="visible"/>
                                      </p:to>
                                    </p:set>
                                    <p:anim calcmode="lin" valueType="num">
                                      <p:cBhvr>
                                        <p:cTn id="7" dur="2000" fill="hold"/>
                                        <p:tgtEl>
                                          <p:spTgt spid="1612">
                                            <p:bg/>
                                          </p:spTgt>
                                        </p:tgtEl>
                                        <p:attrNameLst>
                                          <p:attrName>ppt_x</p:attrName>
                                        </p:attrNameLst>
                                      </p:cBhvr>
                                      <p:tavLst>
                                        <p:tav tm="0">
                                          <p:val>
                                            <p:strVal val="0-#ppt_w/2"/>
                                          </p:val>
                                        </p:tav>
                                        <p:tav tm="100000">
                                          <p:val>
                                            <p:strVal val="#ppt_x"/>
                                          </p:val>
                                        </p:tav>
                                      </p:tavLst>
                                    </p:anim>
                                    <p:anim calcmode="lin" valueType="num">
                                      <p:cBhvr>
                                        <p:cTn id="8" dur="2000" fill="hold"/>
                                        <p:tgtEl>
                                          <p:spTgt spid="1612">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12">
                                            <p:txEl>
                                              <p:pRg st="0" end="0"/>
                                            </p:txEl>
                                          </p:spTgt>
                                        </p:tgtEl>
                                        <p:attrNameLst>
                                          <p:attrName>style.visibility</p:attrName>
                                        </p:attrNameLst>
                                      </p:cBhvr>
                                      <p:to>
                                        <p:strVal val="visible"/>
                                      </p:to>
                                    </p:set>
                                    <p:anim calcmode="lin" valueType="num">
                                      <p:cBhvr>
                                        <p:cTn id="11" dur="2000" fill="hold"/>
                                        <p:tgtEl>
                                          <p:spTgt spid="1612">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16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12">
                                            <p:txEl>
                                              <p:pRg st="1" end="1"/>
                                            </p:txEl>
                                          </p:spTgt>
                                        </p:tgtEl>
                                        <p:attrNameLst>
                                          <p:attrName>style.visibility</p:attrName>
                                        </p:attrNameLst>
                                      </p:cBhvr>
                                      <p:to>
                                        <p:strVal val="visible"/>
                                      </p:to>
                                    </p:set>
                                    <p:anim calcmode="lin" valueType="num">
                                      <p:cBhvr>
                                        <p:cTn id="17" dur="2000" fill="hold"/>
                                        <p:tgtEl>
                                          <p:spTgt spid="1612">
                                            <p:txEl>
                                              <p:pRg st="1" end="1"/>
                                            </p:txEl>
                                          </p:spTgt>
                                        </p:tgtEl>
                                        <p:attrNameLst>
                                          <p:attrName>ppt_x</p:attrName>
                                        </p:attrNameLst>
                                      </p:cBhvr>
                                      <p:tavLst>
                                        <p:tav tm="0">
                                          <p:val>
                                            <p:strVal val="0-#ppt_w/2"/>
                                          </p:val>
                                        </p:tav>
                                        <p:tav tm="100000">
                                          <p:val>
                                            <p:strVal val="#ppt_x"/>
                                          </p:val>
                                        </p:tav>
                                      </p:tavLst>
                                    </p:anim>
                                    <p:anim calcmode="lin" valueType="num">
                                      <p:cBhvr>
                                        <p:cTn id="18" dur="2000" fill="hold"/>
                                        <p:tgtEl>
                                          <p:spTgt spid="1612">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Class="entr" nodeType="afterEffect" presetSubtype="8" presetID="2" grpId="1" fill="hold">
                                  <p:stCondLst>
                                    <p:cond delay="0"/>
                                  </p:stCondLst>
                                  <p:iterate type="el" backwards="0">
                                    <p:tmAbs val="0"/>
                                  </p:iterate>
                                  <p:childTnLst>
                                    <p:set>
                                      <p:cBhvr>
                                        <p:cTn id="21" fill="hold"/>
                                        <p:tgtEl>
                                          <p:spTgt spid="1612">
                                            <p:txEl>
                                              <p:pRg st="2" end="2"/>
                                            </p:txEl>
                                          </p:spTgt>
                                        </p:tgtEl>
                                        <p:attrNameLst>
                                          <p:attrName>style.visibility</p:attrName>
                                        </p:attrNameLst>
                                      </p:cBhvr>
                                      <p:to>
                                        <p:strVal val="visible"/>
                                      </p:to>
                                    </p:set>
                                    <p:anim calcmode="lin" valueType="num">
                                      <p:cBhvr>
                                        <p:cTn id="22" dur="2000" fill="hold"/>
                                        <p:tgtEl>
                                          <p:spTgt spid="1612">
                                            <p:txEl>
                                              <p:pRg st="2" end="2"/>
                                            </p:txEl>
                                          </p:spTgt>
                                        </p:tgtEl>
                                        <p:attrNameLst>
                                          <p:attrName>ppt_x</p:attrName>
                                        </p:attrNameLst>
                                      </p:cBhvr>
                                      <p:tavLst>
                                        <p:tav tm="0">
                                          <p:val>
                                            <p:strVal val="0-#ppt_w/2"/>
                                          </p:val>
                                        </p:tav>
                                        <p:tav tm="100000">
                                          <p:val>
                                            <p:strVal val="#ppt_x"/>
                                          </p:val>
                                        </p:tav>
                                      </p:tavLst>
                                    </p:anim>
                                    <p:anim calcmode="lin" valueType="num">
                                      <p:cBhvr>
                                        <p:cTn id="23" dur="2000" fill="hold"/>
                                        <p:tgtEl>
                                          <p:spTgt spid="16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2"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9" name="Shape 769"/>
          <p:cNvSpPr txBox="1"/>
          <p:nvPr>
            <p:ph type="title" idx="4294967295"/>
          </p:nvPr>
        </p:nvSpPr>
        <p:spPr>
          <a:xfrm>
            <a:off x="456479" y="273740"/>
            <a:ext cx="8229601" cy="1144922"/>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ADDICTION à L'ALCOOL</a:t>
            </a:r>
          </a:p>
        </p:txBody>
      </p:sp>
      <p:sp>
        <p:nvSpPr>
          <p:cNvPr id="1680" name="Shape 770"/>
          <p:cNvSpPr txBox="1"/>
          <p:nvPr>
            <p:ph type="body" idx="4294967295"/>
          </p:nvPr>
        </p:nvSpPr>
        <p:spPr>
          <a:xfrm>
            <a:off x="456479" y="1604331"/>
            <a:ext cx="8229601" cy="4526396"/>
          </a:xfrm>
          <a:prstGeom prst="rect">
            <a:avLst/>
          </a:prstGeom>
        </p:spPr>
        <p:txBody>
          <a:bodyPr lIns="0" tIns="0" rIns="0" bIns="0"/>
          <a:lstStyle>
            <a:lvl1pPr marL="387176" indent="-290383" defTabSz="914400">
              <a:spcBef>
                <a:spcPts val="1200"/>
              </a:spcBef>
              <a:buClr>
                <a:srgbClr val="000000"/>
              </a:buClr>
              <a:buSzPct val="45000"/>
              <a:buFont typeface="Helvetica"/>
              <a:buChar char="●"/>
              <a:defRPr sz="2900">
                <a:latin typeface="Arial"/>
                <a:ea typeface="Arial"/>
                <a:cs typeface="Arial"/>
                <a:sym typeface="Arial"/>
              </a:defRPr>
            </a:lvl1pPr>
          </a:lstStyle>
          <a:p>
            <a:pPr/>
            <a:r>
              <a:t>45 000 Décès par an alors que seulement 10% des consommateurs souffrent d'usage nocif ou de dépendance</a:t>
            </a:r>
          </a:p>
        </p:txBody>
      </p:sp>
      <p:pic>
        <p:nvPicPr>
          <p:cNvPr id="1681" name="image3.jpg" descr="image3.jpg"/>
          <p:cNvPicPr>
            <a:picLocks noChangeAspect="1"/>
          </p:cNvPicPr>
          <p:nvPr/>
        </p:nvPicPr>
        <p:blipFill>
          <a:blip r:embed="rId2">
            <a:extLst/>
          </a:blip>
          <a:stretch>
            <a:fillRect/>
          </a:stretch>
        </p:blipFill>
        <p:spPr>
          <a:xfrm>
            <a:off x="979200" y="3102087"/>
            <a:ext cx="7184160" cy="326626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3" name="Shape 773"/>
          <p:cNvSpPr txBox="1"/>
          <p:nvPr>
            <p:ph type="title" idx="4294967295"/>
          </p:nvPr>
        </p:nvSpPr>
        <p:spPr>
          <a:xfrm>
            <a:off x="456479" y="273733"/>
            <a:ext cx="8229601" cy="1144922"/>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AlCOOL et DONNEES CHIFFREES</a:t>
            </a:r>
          </a:p>
        </p:txBody>
      </p:sp>
      <p:sp>
        <p:nvSpPr>
          <p:cNvPr id="1684" name="Shape 774"/>
          <p:cNvSpPr txBox="1"/>
          <p:nvPr>
            <p:ph type="body" idx="4294967295"/>
          </p:nvPr>
        </p:nvSpPr>
        <p:spPr>
          <a:xfrm>
            <a:off x="456479" y="1604331"/>
            <a:ext cx="8229601" cy="4526396"/>
          </a:xfrm>
          <a:prstGeom prst="rect">
            <a:avLst/>
          </a:prstGeom>
        </p:spPr>
        <p:txBody>
          <a:bodyPr lIns="0" tIns="0" rIns="0" bIns="0"/>
          <a:lstStyle/>
          <a:p>
            <a:pPr marL="387458" indent="-290595" defTabSz="914400">
              <a:spcBef>
                <a:spcPts val="1200"/>
              </a:spcBef>
              <a:buClr>
                <a:srgbClr val="000000"/>
              </a:buClr>
              <a:buSzPct val="45000"/>
              <a:buFont typeface="Helvetica"/>
              <a:buChar char="●"/>
              <a:defRPr sz="2900">
                <a:latin typeface="Arial"/>
                <a:ea typeface="Arial"/>
                <a:cs typeface="Arial"/>
                <a:sym typeface="Arial"/>
              </a:defRPr>
            </a:pPr>
            <a:r>
              <a:t>1 verre d'alcool standard correspond à 10 g d'alcool pur</a:t>
            </a:r>
          </a:p>
          <a:p>
            <a:pPr marL="387458" indent="-290595" defTabSz="914400">
              <a:spcBef>
                <a:spcPts val="1200"/>
              </a:spcBef>
              <a:buClr>
                <a:srgbClr val="000000"/>
              </a:buClr>
              <a:buSzPct val="45000"/>
              <a:buFont typeface="Helvetica"/>
              <a:buChar char="●"/>
              <a:defRPr sz="2900">
                <a:latin typeface="Arial"/>
                <a:ea typeface="Arial"/>
                <a:cs typeface="Arial"/>
                <a:sym typeface="Arial"/>
              </a:defRPr>
            </a:pPr>
            <a:r>
              <a:t>10 g d'alcool font monter l'alcoolémie de</a:t>
            </a:r>
          </a:p>
          <a:p>
            <a:pPr marL="0" indent="96863" defTabSz="914400">
              <a:spcBef>
                <a:spcPts val="1200"/>
              </a:spcBef>
              <a:buSzTx/>
              <a:buNone/>
              <a:defRPr sz="2900">
                <a:latin typeface="Arial"/>
                <a:ea typeface="Arial"/>
                <a:cs typeface="Arial"/>
                <a:sym typeface="Arial"/>
              </a:defRPr>
            </a:pPr>
            <a:r>
              <a:t> 0,20 g/l (en 30 mn à jeun ,en 1H en cas de prise alimentaire ) et elle redescend de 0,10 g/l toutes les heures</a:t>
            </a:r>
          </a:p>
          <a:p>
            <a:pPr marL="387458" indent="-290595" defTabSz="914400">
              <a:spcBef>
                <a:spcPts val="1200"/>
              </a:spcBef>
              <a:buClr>
                <a:srgbClr val="000000"/>
              </a:buClr>
              <a:buSzPct val="45000"/>
              <a:buFont typeface="Helvetica"/>
              <a:buChar char="●"/>
              <a:defRPr sz="2900">
                <a:latin typeface="Arial"/>
                <a:ea typeface="Arial"/>
                <a:cs typeface="Arial"/>
                <a:sym typeface="Arial"/>
              </a:defRPr>
            </a:pPr>
            <a:r>
              <a:t>Le taux légal d'alcool pour pouvoir conduire un véhicule est de 0,25 mg/l d'air expiré ,ce qui correspond à 0 ,50 g/l de sang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84">
                                            <p:bg/>
                                          </p:spTgt>
                                        </p:tgtEl>
                                        <p:attrNameLst>
                                          <p:attrName>style.visibility</p:attrName>
                                        </p:attrNameLst>
                                      </p:cBhvr>
                                      <p:to>
                                        <p:strVal val="visible"/>
                                      </p:to>
                                    </p:set>
                                    <p:anim calcmode="lin" valueType="num">
                                      <p:cBhvr>
                                        <p:cTn id="7" dur="1000" fill="hold"/>
                                        <p:tgtEl>
                                          <p:spTgt spid="1684">
                                            <p:bg/>
                                          </p:spTgt>
                                        </p:tgtEl>
                                        <p:attrNameLst>
                                          <p:attrName>ppt_x</p:attrName>
                                        </p:attrNameLst>
                                      </p:cBhvr>
                                      <p:tavLst>
                                        <p:tav tm="0">
                                          <p:val>
                                            <p:strVal val="0-#ppt_w/2"/>
                                          </p:val>
                                        </p:tav>
                                        <p:tav tm="100000">
                                          <p:val>
                                            <p:strVal val="#ppt_x"/>
                                          </p:val>
                                        </p:tav>
                                      </p:tavLst>
                                    </p:anim>
                                    <p:anim calcmode="lin" valueType="num">
                                      <p:cBhvr>
                                        <p:cTn id="8" dur="1000" fill="hold"/>
                                        <p:tgtEl>
                                          <p:spTgt spid="168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84">
                                            <p:txEl>
                                              <p:pRg st="0" end="0"/>
                                            </p:txEl>
                                          </p:spTgt>
                                        </p:tgtEl>
                                        <p:attrNameLst>
                                          <p:attrName>style.visibility</p:attrName>
                                        </p:attrNameLst>
                                      </p:cBhvr>
                                      <p:to>
                                        <p:strVal val="visible"/>
                                      </p:to>
                                    </p:set>
                                    <p:anim calcmode="lin" valueType="num">
                                      <p:cBhvr>
                                        <p:cTn id="11" dur="1000" fill="hold"/>
                                        <p:tgtEl>
                                          <p:spTgt spid="168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84">
                                            <p:txEl>
                                              <p:pRg st="1" end="1"/>
                                            </p:txEl>
                                          </p:spTgt>
                                        </p:tgtEl>
                                        <p:attrNameLst>
                                          <p:attrName>style.visibility</p:attrName>
                                        </p:attrNameLst>
                                      </p:cBhvr>
                                      <p:to>
                                        <p:strVal val="visible"/>
                                      </p:to>
                                    </p:set>
                                    <p:anim calcmode="lin" valueType="num">
                                      <p:cBhvr>
                                        <p:cTn id="17" dur="1000" fill="hold"/>
                                        <p:tgtEl>
                                          <p:spTgt spid="168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684">
                                            <p:txEl>
                                              <p:pRg st="2" end="2"/>
                                            </p:txEl>
                                          </p:spTgt>
                                        </p:tgtEl>
                                        <p:attrNameLst>
                                          <p:attrName>style.visibility</p:attrName>
                                        </p:attrNameLst>
                                      </p:cBhvr>
                                      <p:to>
                                        <p:strVal val="visible"/>
                                      </p:to>
                                    </p:set>
                                    <p:anim calcmode="lin" valueType="num">
                                      <p:cBhvr>
                                        <p:cTn id="23" dur="1000" fill="hold"/>
                                        <p:tgtEl>
                                          <p:spTgt spid="1684">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1684">
                                            <p:txEl>
                                              <p:pRg st="3" end="3"/>
                                            </p:txEl>
                                          </p:spTgt>
                                        </p:tgtEl>
                                        <p:attrNameLst>
                                          <p:attrName>style.visibility</p:attrName>
                                        </p:attrNameLst>
                                      </p:cBhvr>
                                      <p:to>
                                        <p:strVal val="visible"/>
                                      </p:to>
                                    </p:set>
                                    <p:anim calcmode="lin" valueType="num">
                                      <p:cBhvr>
                                        <p:cTn id="29" dur="1000" fill="hold"/>
                                        <p:tgtEl>
                                          <p:spTgt spid="1684">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68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6" name="Shape 776"/>
          <p:cNvSpPr txBox="1"/>
          <p:nvPr>
            <p:ph type="title" idx="4294967295"/>
          </p:nvPr>
        </p:nvSpPr>
        <p:spPr>
          <a:xfrm>
            <a:off x="456479" y="273725"/>
            <a:ext cx="8229601" cy="1144922"/>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VERRES STANDARD D'ALCOOL</a:t>
            </a:r>
          </a:p>
        </p:txBody>
      </p:sp>
      <p:sp>
        <p:nvSpPr>
          <p:cNvPr id="1687" name="Shape 777"/>
          <p:cNvSpPr txBox="1"/>
          <p:nvPr>
            <p:ph type="body" idx="4294967295"/>
          </p:nvPr>
        </p:nvSpPr>
        <p:spPr>
          <a:xfrm>
            <a:off x="489601" y="1633134"/>
            <a:ext cx="8229601" cy="4526396"/>
          </a:xfrm>
          <a:prstGeom prst="rect">
            <a:avLst/>
          </a:prstGeom>
        </p:spPr>
        <p:txBody>
          <a:bodyPr lIns="0" tIns="0" rIns="0" bIns="0"/>
          <a:lstStyle/>
          <a:p>
            <a:pPr marL="387778" indent="-290836" defTabSz="914400">
              <a:spcBef>
                <a:spcPts val="1200"/>
              </a:spcBef>
              <a:buClr>
                <a:srgbClr val="000000"/>
              </a:buClr>
              <a:buSzPct val="45000"/>
              <a:buFont typeface="Helvetica"/>
              <a:buChar char="●"/>
              <a:defRPr sz="2900">
                <a:latin typeface="Arial"/>
                <a:ea typeface="Arial"/>
                <a:cs typeface="Arial"/>
                <a:sym typeface="Arial"/>
              </a:defRPr>
            </a:pPr>
          </a:p>
        </p:txBody>
      </p:sp>
      <p:pic>
        <p:nvPicPr>
          <p:cNvPr id="1688" name="image4.png" descr="image4.png"/>
          <p:cNvPicPr>
            <a:picLocks noChangeAspect="1"/>
          </p:cNvPicPr>
          <p:nvPr/>
        </p:nvPicPr>
        <p:blipFill>
          <a:blip r:embed="rId2">
            <a:extLst/>
          </a:blip>
          <a:stretch>
            <a:fillRect/>
          </a:stretch>
        </p:blipFill>
        <p:spPr>
          <a:xfrm>
            <a:off x="539550" y="1665178"/>
            <a:ext cx="8208915" cy="44645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0" name="Shape 780"/>
          <p:cNvSpPr txBox="1"/>
          <p:nvPr>
            <p:ph type="title" idx="4294967295"/>
          </p:nvPr>
        </p:nvSpPr>
        <p:spPr>
          <a:xfrm>
            <a:off x="456479" y="273714"/>
            <a:ext cx="8229601" cy="1144925"/>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NORMES OMS</a:t>
            </a:r>
          </a:p>
        </p:txBody>
      </p:sp>
      <p:sp>
        <p:nvSpPr>
          <p:cNvPr id="1691" name="Shape 781"/>
          <p:cNvSpPr txBox="1"/>
          <p:nvPr>
            <p:ph type="body" idx="4294967295"/>
          </p:nvPr>
        </p:nvSpPr>
        <p:spPr>
          <a:xfrm>
            <a:off x="456479" y="1604331"/>
            <a:ext cx="8229601" cy="4526396"/>
          </a:xfrm>
          <a:prstGeom prst="rect">
            <a:avLst/>
          </a:prstGeom>
        </p:spPr>
        <p:txBody>
          <a:bodyPr lIns="0" tIns="0" rIns="0" bIns="0"/>
          <a:lstStyle/>
          <a:p>
            <a:pPr marL="388139" indent="-291105" defTabSz="914400">
              <a:spcBef>
                <a:spcPts val="1200"/>
              </a:spcBef>
              <a:buClr>
                <a:srgbClr val="000000"/>
              </a:buClr>
              <a:buSzPct val="45000"/>
              <a:buFont typeface="Helvetica"/>
              <a:buChar char="●"/>
              <a:defRPr sz="2900">
                <a:latin typeface="Arial"/>
                <a:ea typeface="Arial"/>
                <a:cs typeface="Arial"/>
                <a:sym typeface="Arial"/>
              </a:defRPr>
            </a:pPr>
            <a:r>
              <a:t>La consommation recommandée est de 20 g      par jour chez la femme et de 30 g par jour chez l'homme ,sans dépasser 4 verres standard au cours d'une même occasion</a:t>
            </a:r>
          </a:p>
          <a:p>
            <a:pPr marL="388139" indent="-291105" defTabSz="914400">
              <a:spcBef>
                <a:spcPts val="1200"/>
              </a:spcBef>
              <a:buClr>
                <a:srgbClr val="000000"/>
              </a:buClr>
              <a:buSzPct val="45000"/>
              <a:buFont typeface="Helvetica"/>
              <a:buChar char="●"/>
              <a:defRPr sz="2900">
                <a:latin typeface="Arial"/>
                <a:ea typeface="Arial"/>
                <a:cs typeface="Arial"/>
                <a:sym typeface="Arial"/>
              </a:defRPr>
            </a:pPr>
            <a:r>
              <a:t>L'alcool 0 est recommandé en cas de grossesse ,de prise de médicaments et en cas d'antécédent de dépendance à l'alcool</a:t>
            </a:r>
          </a:p>
          <a:p>
            <a:pPr marL="388139" indent="-291105" defTabSz="914400">
              <a:spcBef>
                <a:spcPts val="1200"/>
              </a:spcBef>
              <a:buClr>
                <a:srgbClr val="000000"/>
              </a:buClr>
              <a:buSzPct val="45000"/>
              <a:buFont typeface="Helvetica"/>
              <a:buChar char="●"/>
              <a:defRPr sz="2900">
                <a:latin typeface="Arial"/>
                <a:ea typeface="Arial"/>
                <a:cs typeface="Arial"/>
                <a:sym typeface="Arial"/>
              </a:defRPr>
            </a:pPr>
            <a:r>
              <a:t>Il est également recommandé pour tout consommateur régulier de passer 1 jour/semaine sans alcool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91">
                                            <p:bg/>
                                          </p:spTgt>
                                        </p:tgtEl>
                                        <p:attrNameLst>
                                          <p:attrName>style.visibility</p:attrName>
                                        </p:attrNameLst>
                                      </p:cBhvr>
                                      <p:to>
                                        <p:strVal val="visible"/>
                                      </p:to>
                                    </p:set>
                                    <p:anim calcmode="lin" valueType="num">
                                      <p:cBhvr>
                                        <p:cTn id="7" dur="1000" fill="hold"/>
                                        <p:tgtEl>
                                          <p:spTgt spid="1691">
                                            <p:bg/>
                                          </p:spTgt>
                                        </p:tgtEl>
                                        <p:attrNameLst>
                                          <p:attrName>ppt_x</p:attrName>
                                        </p:attrNameLst>
                                      </p:cBhvr>
                                      <p:tavLst>
                                        <p:tav tm="0">
                                          <p:val>
                                            <p:strVal val="0-#ppt_w/2"/>
                                          </p:val>
                                        </p:tav>
                                        <p:tav tm="100000">
                                          <p:val>
                                            <p:strVal val="#ppt_x"/>
                                          </p:val>
                                        </p:tav>
                                      </p:tavLst>
                                    </p:anim>
                                    <p:anim calcmode="lin" valueType="num">
                                      <p:cBhvr>
                                        <p:cTn id="8" dur="1000" fill="hold"/>
                                        <p:tgtEl>
                                          <p:spTgt spid="169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91">
                                            <p:txEl>
                                              <p:pRg st="0" end="0"/>
                                            </p:txEl>
                                          </p:spTgt>
                                        </p:tgtEl>
                                        <p:attrNameLst>
                                          <p:attrName>style.visibility</p:attrName>
                                        </p:attrNameLst>
                                      </p:cBhvr>
                                      <p:to>
                                        <p:strVal val="visible"/>
                                      </p:to>
                                    </p:set>
                                    <p:anim calcmode="lin" valueType="num">
                                      <p:cBhvr>
                                        <p:cTn id="11" dur="1000" fill="hold"/>
                                        <p:tgtEl>
                                          <p:spTgt spid="169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91">
                                            <p:txEl>
                                              <p:pRg st="1" end="1"/>
                                            </p:txEl>
                                          </p:spTgt>
                                        </p:tgtEl>
                                        <p:attrNameLst>
                                          <p:attrName>style.visibility</p:attrName>
                                        </p:attrNameLst>
                                      </p:cBhvr>
                                      <p:to>
                                        <p:strVal val="visible"/>
                                      </p:to>
                                    </p:set>
                                    <p:anim calcmode="lin" valueType="num">
                                      <p:cBhvr>
                                        <p:cTn id="17" dur="1000" fill="hold"/>
                                        <p:tgtEl>
                                          <p:spTgt spid="1691">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691">
                                            <p:txEl>
                                              <p:pRg st="2" end="2"/>
                                            </p:txEl>
                                          </p:spTgt>
                                        </p:tgtEl>
                                        <p:attrNameLst>
                                          <p:attrName>style.visibility</p:attrName>
                                        </p:attrNameLst>
                                      </p:cBhvr>
                                      <p:to>
                                        <p:strVal val="visible"/>
                                      </p:to>
                                    </p:set>
                                    <p:anim calcmode="lin" valueType="num">
                                      <p:cBhvr>
                                        <p:cTn id="23" dur="1000" fill="hold"/>
                                        <p:tgtEl>
                                          <p:spTgt spid="1691">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1"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3" name="Shape 783"/>
          <p:cNvSpPr txBox="1"/>
          <p:nvPr>
            <p:ph type="title" idx="4294967295"/>
          </p:nvPr>
        </p:nvSpPr>
        <p:spPr>
          <a:xfrm>
            <a:off x="456479" y="273705"/>
            <a:ext cx="8229601" cy="1144922"/>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OBJECTIFS DE LA PRISE EN CHARGE</a:t>
            </a:r>
          </a:p>
        </p:txBody>
      </p:sp>
      <p:sp>
        <p:nvSpPr>
          <p:cNvPr id="1694" name="Shape 784"/>
          <p:cNvSpPr txBox="1"/>
          <p:nvPr>
            <p:ph type="body" idx="4294967295"/>
          </p:nvPr>
        </p:nvSpPr>
        <p:spPr>
          <a:xfrm>
            <a:off x="611560" y="1620515"/>
            <a:ext cx="8157593" cy="4526396"/>
          </a:xfrm>
          <a:prstGeom prst="rect">
            <a:avLst/>
          </a:prstGeom>
        </p:spPr>
        <p:txBody>
          <a:bodyPr lIns="0" tIns="0" rIns="0" bIns="0"/>
          <a:lstStyle/>
          <a:p>
            <a:pPr marL="388542" indent="-291406" defTabSz="914400">
              <a:spcBef>
                <a:spcPts val="1200"/>
              </a:spcBef>
              <a:buClr>
                <a:srgbClr val="000000"/>
              </a:buClr>
              <a:buSzPct val="45000"/>
              <a:buFont typeface="Helvetica"/>
              <a:buChar char="●"/>
              <a:defRPr sz="2900">
                <a:latin typeface="Arial"/>
                <a:ea typeface="Arial"/>
                <a:cs typeface="Arial"/>
                <a:sym typeface="Arial"/>
              </a:defRPr>
            </a:pPr>
          </a:p>
        </p:txBody>
      </p:sp>
      <p:pic>
        <p:nvPicPr>
          <p:cNvPr id="1695" name="image5.jpg" descr="image5.jpg"/>
          <p:cNvPicPr>
            <a:picLocks noChangeAspect="1"/>
          </p:cNvPicPr>
          <p:nvPr/>
        </p:nvPicPr>
        <p:blipFill>
          <a:blip r:embed="rId2">
            <a:extLst/>
          </a:blip>
          <a:stretch>
            <a:fillRect/>
          </a:stretch>
        </p:blipFill>
        <p:spPr>
          <a:xfrm>
            <a:off x="539550" y="1634836"/>
            <a:ext cx="8208915" cy="4528928"/>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7" name="Shape 787"/>
          <p:cNvSpPr txBox="1"/>
          <p:nvPr>
            <p:ph type="title" idx="4294967295"/>
          </p:nvPr>
        </p:nvSpPr>
        <p:spPr>
          <a:xfrm>
            <a:off x="456479" y="273693"/>
            <a:ext cx="8229601" cy="1144925"/>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SEVRAGE et MAINTIEN DE L'ABSTINENCE</a:t>
            </a:r>
          </a:p>
        </p:txBody>
      </p:sp>
      <p:sp>
        <p:nvSpPr>
          <p:cNvPr id="1698" name="Shape 788"/>
          <p:cNvSpPr txBox="1"/>
          <p:nvPr>
            <p:ph type="body" idx="4294967295"/>
          </p:nvPr>
        </p:nvSpPr>
        <p:spPr>
          <a:xfrm>
            <a:off x="457200" y="1663465"/>
            <a:ext cx="8229600" cy="4717951"/>
          </a:xfrm>
          <a:prstGeom prst="rect">
            <a:avLst/>
          </a:prstGeom>
        </p:spPr>
        <p:txBody>
          <a:bodyPr lIns="0" tIns="0" rIns="0" bIns="0"/>
          <a:lstStyle/>
          <a:p>
            <a:pPr marL="0" indent="97242" defTabSz="914400">
              <a:spcBef>
                <a:spcPts val="1200"/>
              </a:spcBef>
              <a:buSzTx/>
              <a:buNone/>
              <a:defRPr sz="2900">
                <a:latin typeface="Arial"/>
                <a:ea typeface="Arial"/>
                <a:cs typeface="Arial"/>
                <a:sym typeface="Arial"/>
              </a:defRPr>
            </a:pPr>
            <a:r>
              <a:t> Cela passe par des moyens humains et institutionnels et des aides médicamenteuses et psychologiques ,selon diverses modalités</a:t>
            </a:r>
          </a:p>
          <a:p>
            <a:pPr marL="0" indent="97242" defTabSz="914400">
              <a:spcBef>
                <a:spcPts val="1200"/>
              </a:spcBef>
              <a:buSzTx/>
              <a:buNone/>
              <a:defRPr sz="2900">
                <a:latin typeface="Arial"/>
                <a:ea typeface="Arial"/>
                <a:cs typeface="Arial"/>
                <a:sym typeface="Arial"/>
              </a:defRPr>
            </a:pPr>
            <a:r>
              <a:t>   ---</a:t>
            </a:r>
            <a:r>
              <a:rPr i="1"/>
              <a:t>Sevrage ambulatoire</a:t>
            </a:r>
          </a:p>
          <a:p>
            <a:pPr marL="0" indent="97242" defTabSz="914400">
              <a:spcBef>
                <a:spcPts val="1200"/>
              </a:spcBef>
              <a:buSzTx/>
              <a:buNone/>
              <a:defRPr sz="2900">
                <a:latin typeface="Arial"/>
                <a:ea typeface="Arial"/>
                <a:cs typeface="Arial"/>
                <a:sym typeface="Arial"/>
              </a:defRPr>
            </a:pPr>
            <a:r>
              <a:t>   ---</a:t>
            </a:r>
            <a:r>
              <a:rPr i="1"/>
              <a:t>Sevrage institutionnel </a:t>
            </a:r>
            <a:r>
              <a:t>avec cure de sevrage initiale sur 8 à 10 j (durée du syndrome de sevrage ) puis post-cure pendant 6 à 8 semaines ou le travail psychologique est plus important et amène au processus de changement ,meilleur garant de l'abstinence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98">
                                            <p:bg/>
                                          </p:spTgt>
                                        </p:tgtEl>
                                        <p:attrNameLst>
                                          <p:attrName>style.visibility</p:attrName>
                                        </p:attrNameLst>
                                      </p:cBhvr>
                                      <p:to>
                                        <p:strVal val="visible"/>
                                      </p:to>
                                    </p:set>
                                    <p:anim calcmode="lin" valueType="num">
                                      <p:cBhvr>
                                        <p:cTn id="7" dur="1000" fill="hold"/>
                                        <p:tgtEl>
                                          <p:spTgt spid="1698">
                                            <p:bg/>
                                          </p:spTgt>
                                        </p:tgtEl>
                                        <p:attrNameLst>
                                          <p:attrName>ppt_x</p:attrName>
                                        </p:attrNameLst>
                                      </p:cBhvr>
                                      <p:tavLst>
                                        <p:tav tm="0">
                                          <p:val>
                                            <p:strVal val="0-#ppt_w/2"/>
                                          </p:val>
                                        </p:tav>
                                        <p:tav tm="100000">
                                          <p:val>
                                            <p:strVal val="#ppt_x"/>
                                          </p:val>
                                        </p:tav>
                                      </p:tavLst>
                                    </p:anim>
                                    <p:anim calcmode="lin" valueType="num">
                                      <p:cBhvr>
                                        <p:cTn id="8" dur="1000" fill="hold"/>
                                        <p:tgtEl>
                                          <p:spTgt spid="169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98">
                                            <p:txEl>
                                              <p:pRg st="0" end="0"/>
                                            </p:txEl>
                                          </p:spTgt>
                                        </p:tgtEl>
                                        <p:attrNameLst>
                                          <p:attrName>style.visibility</p:attrName>
                                        </p:attrNameLst>
                                      </p:cBhvr>
                                      <p:to>
                                        <p:strVal val="visible"/>
                                      </p:to>
                                    </p:set>
                                    <p:anim calcmode="lin" valueType="num">
                                      <p:cBhvr>
                                        <p:cTn id="11" dur="1000" fill="hold"/>
                                        <p:tgtEl>
                                          <p:spTgt spid="169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98">
                                            <p:txEl>
                                              <p:pRg st="1" end="1"/>
                                            </p:txEl>
                                          </p:spTgt>
                                        </p:tgtEl>
                                        <p:attrNameLst>
                                          <p:attrName>style.visibility</p:attrName>
                                        </p:attrNameLst>
                                      </p:cBhvr>
                                      <p:to>
                                        <p:strVal val="visible"/>
                                      </p:to>
                                    </p:set>
                                    <p:anim calcmode="lin" valueType="num">
                                      <p:cBhvr>
                                        <p:cTn id="17" dur="1000" fill="hold"/>
                                        <p:tgtEl>
                                          <p:spTgt spid="169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698">
                                            <p:txEl>
                                              <p:pRg st="2" end="2"/>
                                            </p:txEl>
                                          </p:spTgt>
                                        </p:tgtEl>
                                        <p:attrNameLst>
                                          <p:attrName>style.visibility</p:attrName>
                                        </p:attrNameLst>
                                      </p:cBhvr>
                                      <p:to>
                                        <p:strVal val="visible"/>
                                      </p:to>
                                    </p:set>
                                    <p:anim calcmode="lin" valueType="num">
                                      <p:cBhvr>
                                        <p:cTn id="23" dur="1000" fill="hold"/>
                                        <p:tgtEl>
                                          <p:spTgt spid="169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8"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0" name="Shape 790"/>
          <p:cNvSpPr txBox="1"/>
          <p:nvPr>
            <p:ph type="title"/>
          </p:nvPr>
        </p:nvSpPr>
        <p:spPr>
          <a:xfrm>
            <a:off x="456479" y="273693"/>
            <a:ext cx="8229601" cy="1144925"/>
          </a:xfrm>
          <a:prstGeom prst="rect">
            <a:avLst/>
          </a:prstGeom>
          <a:solidFill>
            <a:srgbClr val="92D050"/>
          </a:solidFill>
        </p:spPr>
        <p:txBody>
          <a:bodyPr/>
          <a:lstStyle/>
          <a:p>
            <a:pPr/>
            <a:r>
              <a:t>AUTRES ADDICTIONS </a:t>
            </a:r>
            <a:r>
              <a:rPr sz="1400"/>
              <a:t>en bref …</a:t>
            </a:r>
          </a:p>
        </p:txBody>
      </p:sp>
      <p:sp>
        <p:nvSpPr>
          <p:cNvPr id="1701" name="Shape 791"/>
          <p:cNvSpPr txBox="1"/>
          <p:nvPr>
            <p:ph type="body" idx="1"/>
          </p:nvPr>
        </p:nvSpPr>
        <p:spPr>
          <a:xfrm>
            <a:off x="456479" y="1604331"/>
            <a:ext cx="8229601" cy="4526396"/>
          </a:xfrm>
          <a:prstGeom prst="rect">
            <a:avLst/>
          </a:prstGeom>
        </p:spPr>
        <p:txBody>
          <a:bodyPr/>
          <a:lstStyle/>
          <a:p>
            <a:pPr/>
            <a:r>
              <a:t>                             LE TABAC</a:t>
            </a:r>
          </a:p>
          <a:p>
            <a:pPr/>
            <a:r>
              <a:t>L’addiction au tabac est très sévère ( plus de 90% de fumeurs sont dépendants ),On l’évalue grâce au test de FRAGERSTROM </a:t>
            </a:r>
          </a:p>
          <a:p>
            <a:pPr/>
            <a:r>
              <a:t>Son médiateur chimique est la NICOTINE , c’est elle qui est responsable de la dépendance mais elle est très peu toxique d’où la possibilité d’utiliser des patch de nicotine , même pendant la grossesse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01">
                                            <p:bg/>
                                          </p:spTgt>
                                        </p:tgtEl>
                                        <p:attrNameLst>
                                          <p:attrName>style.visibility</p:attrName>
                                        </p:attrNameLst>
                                      </p:cBhvr>
                                      <p:to>
                                        <p:strVal val="visible"/>
                                      </p:to>
                                    </p:set>
                                    <p:anim calcmode="lin" valueType="num">
                                      <p:cBhvr>
                                        <p:cTn id="7" dur="1000" fill="hold"/>
                                        <p:tgtEl>
                                          <p:spTgt spid="1701">
                                            <p:bg/>
                                          </p:spTgt>
                                        </p:tgtEl>
                                        <p:attrNameLst>
                                          <p:attrName>ppt_x</p:attrName>
                                        </p:attrNameLst>
                                      </p:cBhvr>
                                      <p:tavLst>
                                        <p:tav tm="0">
                                          <p:val>
                                            <p:strVal val="0-#ppt_w/2"/>
                                          </p:val>
                                        </p:tav>
                                        <p:tav tm="100000">
                                          <p:val>
                                            <p:strVal val="#ppt_x"/>
                                          </p:val>
                                        </p:tav>
                                      </p:tavLst>
                                    </p:anim>
                                    <p:anim calcmode="lin" valueType="num">
                                      <p:cBhvr>
                                        <p:cTn id="8" dur="1000" fill="hold"/>
                                        <p:tgtEl>
                                          <p:spTgt spid="170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01">
                                            <p:txEl>
                                              <p:pRg st="0" end="0"/>
                                            </p:txEl>
                                          </p:spTgt>
                                        </p:tgtEl>
                                        <p:attrNameLst>
                                          <p:attrName>style.visibility</p:attrName>
                                        </p:attrNameLst>
                                      </p:cBhvr>
                                      <p:to>
                                        <p:strVal val="visible"/>
                                      </p:to>
                                    </p:set>
                                    <p:anim calcmode="lin" valueType="num">
                                      <p:cBhvr>
                                        <p:cTn id="11" dur="1000" fill="hold"/>
                                        <p:tgtEl>
                                          <p:spTgt spid="170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701">
                                            <p:txEl>
                                              <p:pRg st="1" end="1"/>
                                            </p:txEl>
                                          </p:spTgt>
                                        </p:tgtEl>
                                        <p:attrNameLst>
                                          <p:attrName>style.visibility</p:attrName>
                                        </p:attrNameLst>
                                      </p:cBhvr>
                                      <p:to>
                                        <p:strVal val="visible"/>
                                      </p:to>
                                    </p:set>
                                    <p:anim calcmode="lin" valueType="num">
                                      <p:cBhvr>
                                        <p:cTn id="17" dur="1000" fill="hold"/>
                                        <p:tgtEl>
                                          <p:spTgt spid="1701">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701">
                                            <p:txEl>
                                              <p:pRg st="2" end="2"/>
                                            </p:txEl>
                                          </p:spTgt>
                                        </p:tgtEl>
                                        <p:attrNameLst>
                                          <p:attrName>style.visibility</p:attrName>
                                        </p:attrNameLst>
                                      </p:cBhvr>
                                      <p:to>
                                        <p:strVal val="visible"/>
                                      </p:to>
                                    </p:set>
                                    <p:anim calcmode="lin" valueType="num">
                                      <p:cBhvr>
                                        <p:cTn id="23" dur="1000" fill="hold"/>
                                        <p:tgtEl>
                                          <p:spTgt spid="1701">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0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1"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3" name="Shape 793"/>
          <p:cNvSpPr txBox="1"/>
          <p:nvPr>
            <p:ph type="title"/>
          </p:nvPr>
        </p:nvSpPr>
        <p:spPr>
          <a:xfrm>
            <a:off x="456479" y="273693"/>
            <a:ext cx="8229601" cy="1144925"/>
          </a:xfrm>
          <a:prstGeom prst="rect">
            <a:avLst/>
          </a:prstGeom>
          <a:solidFill>
            <a:srgbClr val="92D050"/>
          </a:solidFill>
        </p:spPr>
        <p:txBody>
          <a:bodyPr/>
          <a:lstStyle/>
          <a:p>
            <a:pPr/>
            <a:r>
              <a:t>AUTRES ADDICTIONS </a:t>
            </a:r>
            <a:r>
              <a:rPr sz="1400"/>
              <a:t>en Bref …</a:t>
            </a:r>
          </a:p>
        </p:txBody>
      </p:sp>
      <p:sp>
        <p:nvSpPr>
          <p:cNvPr id="1704" name="Shape 794"/>
          <p:cNvSpPr txBox="1"/>
          <p:nvPr>
            <p:ph type="body" idx="1"/>
          </p:nvPr>
        </p:nvSpPr>
        <p:spPr>
          <a:xfrm>
            <a:off x="457200" y="1946091"/>
            <a:ext cx="8229600" cy="4526398"/>
          </a:xfrm>
          <a:prstGeom prst="rect">
            <a:avLst/>
          </a:prstGeom>
        </p:spPr>
        <p:txBody>
          <a:bodyPr/>
          <a:lstStyle/>
          <a:p>
            <a:pPr/>
            <a:r>
              <a:t>                           LE CANNABIS   </a:t>
            </a:r>
          </a:p>
          <a:p>
            <a:pPr/>
            <a:r>
              <a:t>-Son usage est de plus en plus répandu , surtout chez les jeunes avec un risque pénal ( drogue illicite ) et un risque de précarisation lié à l’usage régulier </a:t>
            </a:r>
          </a:p>
          <a:p>
            <a:pPr/>
            <a:r>
              <a:t>-Un des effets les plus craint est « le syndrome a motivationnel » responsable d’échec scolaire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04">
                                            <p:bg/>
                                          </p:spTgt>
                                        </p:tgtEl>
                                        <p:attrNameLst>
                                          <p:attrName>style.visibility</p:attrName>
                                        </p:attrNameLst>
                                      </p:cBhvr>
                                      <p:to>
                                        <p:strVal val="visible"/>
                                      </p:to>
                                    </p:set>
                                    <p:anim calcmode="lin" valueType="num">
                                      <p:cBhvr>
                                        <p:cTn id="7" dur="1000" fill="hold"/>
                                        <p:tgtEl>
                                          <p:spTgt spid="1704">
                                            <p:bg/>
                                          </p:spTgt>
                                        </p:tgtEl>
                                        <p:attrNameLst>
                                          <p:attrName>ppt_x</p:attrName>
                                        </p:attrNameLst>
                                      </p:cBhvr>
                                      <p:tavLst>
                                        <p:tav tm="0">
                                          <p:val>
                                            <p:strVal val="0-#ppt_w/2"/>
                                          </p:val>
                                        </p:tav>
                                        <p:tav tm="100000">
                                          <p:val>
                                            <p:strVal val="#ppt_x"/>
                                          </p:val>
                                        </p:tav>
                                      </p:tavLst>
                                    </p:anim>
                                    <p:anim calcmode="lin" valueType="num">
                                      <p:cBhvr>
                                        <p:cTn id="8" dur="1000" fill="hold"/>
                                        <p:tgtEl>
                                          <p:spTgt spid="170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04">
                                            <p:txEl>
                                              <p:pRg st="0" end="0"/>
                                            </p:txEl>
                                          </p:spTgt>
                                        </p:tgtEl>
                                        <p:attrNameLst>
                                          <p:attrName>style.visibility</p:attrName>
                                        </p:attrNameLst>
                                      </p:cBhvr>
                                      <p:to>
                                        <p:strVal val="visible"/>
                                      </p:to>
                                    </p:set>
                                    <p:anim calcmode="lin" valueType="num">
                                      <p:cBhvr>
                                        <p:cTn id="11" dur="1000" fill="hold"/>
                                        <p:tgtEl>
                                          <p:spTgt spid="170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704">
                                            <p:txEl>
                                              <p:pRg st="1" end="1"/>
                                            </p:txEl>
                                          </p:spTgt>
                                        </p:tgtEl>
                                        <p:attrNameLst>
                                          <p:attrName>style.visibility</p:attrName>
                                        </p:attrNameLst>
                                      </p:cBhvr>
                                      <p:to>
                                        <p:strVal val="visible"/>
                                      </p:to>
                                    </p:set>
                                    <p:anim calcmode="lin" valueType="num">
                                      <p:cBhvr>
                                        <p:cTn id="17" dur="1000" fill="hold"/>
                                        <p:tgtEl>
                                          <p:spTgt spid="170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704">
                                            <p:txEl>
                                              <p:pRg st="2" end="2"/>
                                            </p:txEl>
                                          </p:spTgt>
                                        </p:tgtEl>
                                        <p:attrNameLst>
                                          <p:attrName>style.visibility</p:attrName>
                                        </p:attrNameLst>
                                      </p:cBhvr>
                                      <p:to>
                                        <p:strVal val="visible"/>
                                      </p:to>
                                    </p:set>
                                    <p:anim calcmode="lin" valueType="num">
                                      <p:cBhvr>
                                        <p:cTn id="23" dur="1000" fill="hold"/>
                                        <p:tgtEl>
                                          <p:spTgt spid="1704">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0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4"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6" name="Shape 796"/>
          <p:cNvSpPr txBox="1"/>
          <p:nvPr>
            <p:ph type="title" idx="4294967295"/>
          </p:nvPr>
        </p:nvSpPr>
        <p:spPr>
          <a:xfrm>
            <a:off x="456479" y="273670"/>
            <a:ext cx="8229601" cy="1144922"/>
          </a:xfrm>
          <a:prstGeom prst="rect">
            <a:avLst/>
          </a:prstGeom>
          <a:solidFill>
            <a:srgbClr val="92D050"/>
          </a:solidFill>
        </p:spPr>
        <p:txBody>
          <a:bodyPr lIns="0" tIns="0" rIns="0" bIns="0"/>
          <a:lstStyle/>
          <a:p>
            <a:pPr defTabSz="914400">
              <a:defRPr sz="4000">
                <a:latin typeface="Arial"/>
                <a:ea typeface="Arial"/>
                <a:cs typeface="Arial"/>
                <a:sym typeface="Arial"/>
              </a:defRPr>
            </a:pPr>
            <a:r>
              <a:t>AUTRES ADDICTIONS </a:t>
            </a:r>
            <a:r>
              <a:rPr sz="1400"/>
              <a:t>en bref …</a:t>
            </a:r>
          </a:p>
        </p:txBody>
      </p:sp>
      <p:sp>
        <p:nvSpPr>
          <p:cNvPr id="1707" name="Shape 797"/>
          <p:cNvSpPr txBox="1"/>
          <p:nvPr>
            <p:ph type="body" idx="4294967295"/>
          </p:nvPr>
        </p:nvSpPr>
        <p:spPr>
          <a:xfrm>
            <a:off x="457920" y="1883758"/>
            <a:ext cx="8228160" cy="4526398"/>
          </a:xfrm>
          <a:prstGeom prst="rect">
            <a:avLst/>
          </a:prstGeom>
        </p:spPr>
        <p:txBody>
          <a:bodyPr lIns="0" tIns="0" rIns="0" bIns="0"/>
          <a:lstStyle/>
          <a:p>
            <a:pPr marL="389948" indent="-292463" defTabSz="914400">
              <a:spcBef>
                <a:spcPts val="1200"/>
              </a:spcBef>
              <a:buClr>
                <a:srgbClr val="000000"/>
              </a:buClr>
              <a:buSzPct val="45000"/>
              <a:buFont typeface="Helvetica"/>
              <a:buChar char="●"/>
              <a:defRPr sz="2900">
                <a:latin typeface="Arial"/>
                <a:ea typeface="Arial"/>
                <a:cs typeface="Arial"/>
                <a:sym typeface="Arial"/>
              </a:defRPr>
            </a:pPr>
            <a:r>
              <a:t>ADDICTIONS à LA COCAINE ,à L'HEROINE</a:t>
            </a:r>
          </a:p>
          <a:p>
            <a:pPr marL="389948" indent="-292463" defTabSz="914400">
              <a:spcBef>
                <a:spcPts val="1200"/>
              </a:spcBef>
              <a:buClr>
                <a:srgbClr val="000000"/>
              </a:buClr>
              <a:buSzPct val="45000"/>
              <a:buFont typeface="Helvetica"/>
              <a:buChar char="●"/>
              <a:defRPr sz="2900">
                <a:latin typeface="Arial"/>
                <a:ea typeface="Arial"/>
                <a:cs typeface="Arial"/>
                <a:sym typeface="Arial"/>
              </a:defRPr>
            </a:pPr>
            <a:r>
              <a:t>Responsable d'une dépendance extrêmement rapide et sévère ,elles nécessitent une prise en charge résidentielle spécialisée pour des sevrages complexes</a:t>
            </a:r>
          </a:p>
          <a:p>
            <a:pPr marL="389948" indent="-292463" defTabSz="914400">
              <a:spcBef>
                <a:spcPts val="1200"/>
              </a:spcBef>
              <a:buClr>
                <a:srgbClr val="000000"/>
              </a:buClr>
              <a:buSzPct val="45000"/>
              <a:buFont typeface="Helvetica"/>
              <a:buChar char="●"/>
              <a:defRPr sz="2900">
                <a:latin typeface="Arial"/>
                <a:ea typeface="Arial"/>
                <a:cs typeface="Arial"/>
                <a:sym typeface="Arial"/>
              </a:defRPr>
            </a:pPr>
            <a:r>
              <a:t>Quand l'état d'équilibre est atteint ,un TSO (ttt substitutif aux opiacés ) peut être mis en place par Methadone  Subutex ou Suboxone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07">
                                            <p:bg/>
                                          </p:spTgt>
                                        </p:tgtEl>
                                        <p:attrNameLst>
                                          <p:attrName>style.visibility</p:attrName>
                                        </p:attrNameLst>
                                      </p:cBhvr>
                                      <p:to>
                                        <p:strVal val="visible"/>
                                      </p:to>
                                    </p:set>
                                    <p:anim calcmode="lin" valueType="num">
                                      <p:cBhvr>
                                        <p:cTn id="7" dur="1000" fill="hold"/>
                                        <p:tgtEl>
                                          <p:spTgt spid="1707">
                                            <p:bg/>
                                          </p:spTgt>
                                        </p:tgtEl>
                                        <p:attrNameLst>
                                          <p:attrName>ppt_x</p:attrName>
                                        </p:attrNameLst>
                                      </p:cBhvr>
                                      <p:tavLst>
                                        <p:tav tm="0">
                                          <p:val>
                                            <p:strVal val="0-#ppt_w/2"/>
                                          </p:val>
                                        </p:tav>
                                        <p:tav tm="100000">
                                          <p:val>
                                            <p:strVal val="#ppt_x"/>
                                          </p:val>
                                        </p:tav>
                                      </p:tavLst>
                                    </p:anim>
                                    <p:anim calcmode="lin" valueType="num">
                                      <p:cBhvr>
                                        <p:cTn id="8" dur="1000" fill="hold"/>
                                        <p:tgtEl>
                                          <p:spTgt spid="170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07">
                                            <p:txEl>
                                              <p:pRg st="0" end="0"/>
                                            </p:txEl>
                                          </p:spTgt>
                                        </p:tgtEl>
                                        <p:attrNameLst>
                                          <p:attrName>style.visibility</p:attrName>
                                        </p:attrNameLst>
                                      </p:cBhvr>
                                      <p:to>
                                        <p:strVal val="visible"/>
                                      </p:to>
                                    </p:set>
                                    <p:anim calcmode="lin" valueType="num">
                                      <p:cBhvr>
                                        <p:cTn id="11" dur="1000" fill="hold"/>
                                        <p:tgtEl>
                                          <p:spTgt spid="170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707">
                                            <p:txEl>
                                              <p:pRg st="1" end="1"/>
                                            </p:txEl>
                                          </p:spTgt>
                                        </p:tgtEl>
                                        <p:attrNameLst>
                                          <p:attrName>style.visibility</p:attrName>
                                        </p:attrNameLst>
                                      </p:cBhvr>
                                      <p:to>
                                        <p:strVal val="visible"/>
                                      </p:to>
                                    </p:set>
                                    <p:anim calcmode="lin" valueType="num">
                                      <p:cBhvr>
                                        <p:cTn id="17" dur="1000" fill="hold"/>
                                        <p:tgtEl>
                                          <p:spTgt spid="1707">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707">
                                            <p:txEl>
                                              <p:pRg st="2" end="2"/>
                                            </p:txEl>
                                          </p:spTgt>
                                        </p:tgtEl>
                                        <p:attrNameLst>
                                          <p:attrName>style.visibility</p:attrName>
                                        </p:attrNameLst>
                                      </p:cBhvr>
                                      <p:to>
                                        <p:strVal val="visible"/>
                                      </p:to>
                                    </p:set>
                                    <p:anim calcmode="lin" valueType="num">
                                      <p:cBhvr>
                                        <p:cTn id="23" dur="1000" fill="hold"/>
                                        <p:tgtEl>
                                          <p:spTgt spid="1707">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7"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9" name="Shape 799"/>
          <p:cNvSpPr txBox="1"/>
          <p:nvPr>
            <p:ph type="title" idx="4294967295"/>
          </p:nvPr>
        </p:nvSpPr>
        <p:spPr>
          <a:xfrm>
            <a:off x="424805" y="162736"/>
            <a:ext cx="8228160" cy="1144922"/>
          </a:xfrm>
          <a:prstGeom prst="rect">
            <a:avLst/>
          </a:prstGeom>
          <a:solidFill>
            <a:srgbClr val="92D050"/>
          </a:solidFill>
        </p:spPr>
        <p:txBody>
          <a:bodyPr lIns="0" tIns="0" rIns="0" bIns="0"/>
          <a:lstStyle/>
          <a:p>
            <a:pPr defTabSz="914400">
              <a:defRPr sz="4000">
                <a:latin typeface="Arial"/>
                <a:ea typeface="Arial"/>
                <a:cs typeface="Arial"/>
                <a:sym typeface="Arial"/>
              </a:defRPr>
            </a:pPr>
            <a:r>
              <a:t>AUTRES ADDICTIONS ,</a:t>
            </a:r>
            <a:r>
              <a:rPr sz="1400"/>
              <a:t>en Bref …</a:t>
            </a:r>
          </a:p>
        </p:txBody>
      </p:sp>
      <p:sp>
        <p:nvSpPr>
          <p:cNvPr id="1710" name="Shape 800"/>
          <p:cNvSpPr txBox="1"/>
          <p:nvPr>
            <p:ph type="body" idx="4294967295"/>
          </p:nvPr>
        </p:nvSpPr>
        <p:spPr>
          <a:xfrm>
            <a:off x="457200" y="1754537"/>
            <a:ext cx="8229600" cy="4669002"/>
          </a:xfrm>
          <a:prstGeom prst="rect">
            <a:avLst/>
          </a:prstGeom>
        </p:spPr>
        <p:txBody>
          <a:bodyPr lIns="0" tIns="0" rIns="0" bIns="0"/>
          <a:lstStyle/>
          <a:p>
            <a:pPr marL="0" indent="97619" defTabSz="914400">
              <a:spcBef>
                <a:spcPts val="1200"/>
              </a:spcBef>
              <a:buSzTx/>
              <a:buNone/>
              <a:defRPr sz="2900">
                <a:latin typeface="Arial"/>
                <a:ea typeface="Arial"/>
                <a:cs typeface="Arial"/>
                <a:sym typeface="Arial"/>
              </a:defRPr>
            </a:pPr>
            <a:r>
              <a:t>         ADDICTIONS SANS PRODUIT</a:t>
            </a:r>
          </a:p>
          <a:p>
            <a:pPr marL="0" indent="97619" defTabSz="914400">
              <a:spcBef>
                <a:spcPts val="1200"/>
              </a:spcBef>
              <a:buSzTx/>
              <a:buNone/>
              <a:defRPr sz="2900">
                <a:latin typeface="Arial"/>
                <a:ea typeface="Arial"/>
                <a:cs typeface="Arial"/>
                <a:sym typeface="Arial"/>
              </a:defRPr>
            </a:pPr>
          </a:p>
          <a:p>
            <a:pPr marL="0" indent="97617" defTabSz="914400">
              <a:spcBef>
                <a:spcPts val="1200"/>
              </a:spcBef>
              <a:buSzTx/>
              <a:buNone/>
              <a:defRPr sz="2900">
                <a:latin typeface="Arial"/>
                <a:ea typeface="Arial"/>
                <a:cs typeface="Arial"/>
                <a:sym typeface="Arial"/>
              </a:defRPr>
            </a:pPr>
            <a:r>
              <a:t>Les troubles alimentaires (ANOREXIE BOULIMIE) ,les addictions aux JEUX VIDEOS aux JEUX D'ARGENT ,au SEXE … entrent dans le champ des addictions sans produit et nécessitent une prise en charge adaptée et spécialisée ou les TCC (techniques cognitivo-comportementales )sont essentielles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10">
                                            <p:bg/>
                                          </p:spTgt>
                                        </p:tgtEl>
                                        <p:attrNameLst>
                                          <p:attrName>style.visibility</p:attrName>
                                        </p:attrNameLst>
                                      </p:cBhvr>
                                      <p:to>
                                        <p:strVal val="visible"/>
                                      </p:to>
                                    </p:set>
                                    <p:anim calcmode="lin" valueType="num">
                                      <p:cBhvr>
                                        <p:cTn id="7" dur="1000" fill="hold"/>
                                        <p:tgtEl>
                                          <p:spTgt spid="1710">
                                            <p:bg/>
                                          </p:spTgt>
                                        </p:tgtEl>
                                        <p:attrNameLst>
                                          <p:attrName>ppt_x</p:attrName>
                                        </p:attrNameLst>
                                      </p:cBhvr>
                                      <p:tavLst>
                                        <p:tav tm="0">
                                          <p:val>
                                            <p:strVal val="0-#ppt_w/2"/>
                                          </p:val>
                                        </p:tav>
                                        <p:tav tm="100000">
                                          <p:val>
                                            <p:strVal val="#ppt_x"/>
                                          </p:val>
                                        </p:tav>
                                      </p:tavLst>
                                    </p:anim>
                                    <p:anim calcmode="lin" valueType="num">
                                      <p:cBhvr>
                                        <p:cTn id="8" dur="1000" fill="hold"/>
                                        <p:tgtEl>
                                          <p:spTgt spid="171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10">
                                            <p:txEl>
                                              <p:pRg st="0" end="0"/>
                                            </p:txEl>
                                          </p:spTgt>
                                        </p:tgtEl>
                                        <p:attrNameLst>
                                          <p:attrName>style.visibility</p:attrName>
                                        </p:attrNameLst>
                                      </p:cBhvr>
                                      <p:to>
                                        <p:strVal val="visible"/>
                                      </p:to>
                                    </p:set>
                                    <p:anim calcmode="lin" valueType="num">
                                      <p:cBhvr>
                                        <p:cTn id="11" dur="1000" fill="hold"/>
                                        <p:tgtEl>
                                          <p:spTgt spid="171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710">
                                            <p:txEl>
                                              <p:pRg st="1" end="1"/>
                                            </p:txEl>
                                          </p:spTgt>
                                        </p:tgtEl>
                                        <p:attrNameLst>
                                          <p:attrName>style.visibility</p:attrName>
                                        </p:attrNameLst>
                                      </p:cBhvr>
                                      <p:to>
                                        <p:strVal val="visible"/>
                                      </p:to>
                                    </p:set>
                                    <p:anim calcmode="lin" valueType="num">
                                      <p:cBhvr>
                                        <p:cTn id="17" dur="1000" fill="hold"/>
                                        <p:tgtEl>
                                          <p:spTgt spid="171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710">
                                            <p:txEl>
                                              <p:pRg st="2" end="2"/>
                                            </p:txEl>
                                          </p:spTgt>
                                        </p:tgtEl>
                                        <p:attrNameLst>
                                          <p:attrName>style.visibility</p:attrName>
                                        </p:attrNameLst>
                                      </p:cBhvr>
                                      <p:to>
                                        <p:strVal val="visible"/>
                                      </p:to>
                                    </p:set>
                                    <p:anim calcmode="lin" valueType="num">
                                      <p:cBhvr>
                                        <p:cTn id="23" dur="1000" fill="hold"/>
                                        <p:tgtEl>
                                          <p:spTgt spid="171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1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7" name="Shape 707"/>
          <p:cNvSpPr txBox="1"/>
          <p:nvPr>
            <p:ph type="title"/>
          </p:nvPr>
        </p:nvSpPr>
        <p:spPr>
          <a:xfrm>
            <a:off x="685439" y="1844832"/>
            <a:ext cx="7773121" cy="2040696"/>
          </a:xfrm>
          <a:prstGeom prst="rect">
            <a:avLst/>
          </a:prstGeom>
        </p:spPr>
        <p:txBody>
          <a:bodyPr/>
          <a:lstStyle/>
          <a:p>
            <a:pPr>
              <a:defRPr b="1" sz="6000"/>
            </a:pPr>
            <a:r>
              <a:t>Addictions, </a:t>
            </a:r>
          </a:p>
          <a:p>
            <a:pPr>
              <a:defRPr b="1" sz="6000"/>
            </a:pPr>
            <a:r>
              <a:t>tous concernés ?</a:t>
            </a:r>
          </a:p>
        </p:txBody>
      </p:sp>
      <p:sp>
        <p:nvSpPr>
          <p:cNvPr id="1618" name="Shape 708"/>
          <p:cNvSpPr txBox="1"/>
          <p:nvPr>
            <p:ph type="sldNum" sz="quarter" idx="4294967295"/>
          </p:nvPr>
        </p:nvSpPr>
        <p:spPr>
          <a:xfrm>
            <a:off x="8559080" y="6247376"/>
            <a:ext cx="127001" cy="196187"/>
          </a:xfrm>
          <a:prstGeom prst="rect">
            <a:avLst/>
          </a:prstGeom>
          <a:extLst>
            <a:ext uri="{C572A759-6A51-4108-AA02-DFA0A04FC94B}">
              <ma14:wrappingTextBoxFlag xmlns:ma14="http://schemas.microsoft.com/office/mac/drawingml/2011/main" val="1"/>
            </a:ext>
          </a:extLst>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1617"/>
                                        </p:tgtEl>
                                        <p:attrNameLst>
                                          <p:attrName>style.visibility</p:attrName>
                                        </p:attrNameLst>
                                      </p:cBhvr>
                                      <p:to>
                                        <p:strVal val="visible"/>
                                      </p:to>
                                    </p:set>
                                    <p:anim calcmode="lin" valueType="num">
                                      <p:cBhvr>
                                        <p:cTn id="7" dur="30000" fill="hold"/>
                                        <p:tgtEl>
                                          <p:spTgt spid="1617"/>
                                        </p:tgtEl>
                                        <p:attrNameLst>
                                          <p:attrName>ppt_w</p:attrName>
                                        </p:attrNameLst>
                                      </p:cBhvr>
                                      <p:tavLst>
                                        <p:tav tm="0" fmla="#ppt_w*sin(2.5*pi*$)">
                                          <p:val>
                                            <p:fltVal val="0"/>
                                          </p:val>
                                        </p:tav>
                                        <p:tav tm="100000">
                                          <p:val>
                                            <p:fltVal val="1"/>
                                          </p:val>
                                        </p:tav>
                                      </p:tavLst>
                                    </p:anim>
                                    <p:anim calcmode="lin" valueType="num">
                                      <p:cBhvr>
                                        <p:cTn id="8" dur="30000" fill="hold"/>
                                        <p:tgtEl>
                                          <p:spTgt spid="16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7"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2" name="Shape 802"/>
          <p:cNvSpPr txBox="1"/>
          <p:nvPr>
            <p:ph type="title" idx="4294967295"/>
          </p:nvPr>
        </p:nvSpPr>
        <p:spPr>
          <a:xfrm>
            <a:off x="456479" y="273644"/>
            <a:ext cx="8229601" cy="1144922"/>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CONCLUSION  ...provisoire</a:t>
            </a:r>
          </a:p>
        </p:txBody>
      </p:sp>
      <p:sp>
        <p:nvSpPr>
          <p:cNvPr id="1713" name="Shape 803"/>
          <p:cNvSpPr txBox="1"/>
          <p:nvPr>
            <p:ph type="body" idx="4294967295"/>
          </p:nvPr>
        </p:nvSpPr>
        <p:spPr>
          <a:xfrm>
            <a:off x="457200" y="1786602"/>
            <a:ext cx="8229600" cy="4526398"/>
          </a:xfrm>
          <a:prstGeom prst="rect">
            <a:avLst/>
          </a:prstGeom>
        </p:spPr>
        <p:txBody>
          <a:bodyPr lIns="0" tIns="0" rIns="0" bIns="0"/>
          <a:lstStyle/>
          <a:p>
            <a:pPr marL="391038" indent="-293278" defTabSz="914400">
              <a:spcBef>
                <a:spcPts val="1200"/>
              </a:spcBef>
              <a:buClr>
                <a:srgbClr val="000000"/>
              </a:buClr>
              <a:buSzPct val="45000"/>
              <a:buFont typeface="Helvetica"/>
              <a:buChar char="●"/>
              <a:defRPr sz="2900">
                <a:latin typeface="Arial"/>
                <a:ea typeface="Arial"/>
                <a:cs typeface="Arial"/>
                <a:sym typeface="Arial"/>
              </a:defRPr>
            </a:pPr>
            <a:r>
              <a:t>Les Addictions englobent des prises en charge complexes et pluri-disciplinaires ou chaque partenaire à un rôle essentiel à jouer ,aucun n'est prédominant</a:t>
            </a:r>
          </a:p>
          <a:p>
            <a:pPr marL="391038" indent="-293278" defTabSz="914400">
              <a:spcBef>
                <a:spcPts val="1200"/>
              </a:spcBef>
              <a:buClr>
                <a:srgbClr val="000000"/>
              </a:buClr>
              <a:buSzPct val="45000"/>
              <a:buFont typeface="Helvetica"/>
              <a:buChar char="●"/>
              <a:defRPr sz="2900">
                <a:latin typeface="Arial"/>
                <a:ea typeface="Arial"/>
                <a:cs typeface="Arial"/>
                <a:sym typeface="Arial"/>
              </a:defRPr>
            </a:pPr>
            <a:r>
              <a:t>Cette discipline ne peut vivre que grâce au réseau des professionnels , elle nécessite une parole partagée ,un secret partagé aussi</a:t>
            </a:r>
          </a:p>
          <a:p>
            <a:pPr marL="391038" indent="-293278" defTabSz="914400">
              <a:spcBef>
                <a:spcPts val="1200"/>
              </a:spcBef>
              <a:buClr>
                <a:srgbClr val="000000"/>
              </a:buClr>
              <a:buSzPct val="45000"/>
              <a:buFont typeface="Helvetica"/>
              <a:buChar char="●"/>
              <a:defRPr sz="2900">
                <a:latin typeface="Arial"/>
                <a:ea typeface="Arial"/>
                <a:cs typeface="Arial"/>
                <a:sym typeface="Arial"/>
              </a:defRPr>
            </a:pPr>
            <a:r>
              <a:t>L'addictologie est souvent difficile mais riche enthousiasmante et tellement </a:t>
            </a:r>
            <a:r>
              <a:rPr i="1"/>
              <a:t>humaine</a:t>
            </a:r>
          </a:p>
        </p:txBody>
      </p:sp>
      <p:pic>
        <p:nvPicPr>
          <p:cNvPr id="1714" name="image5.jpg" descr="image5.jpg"/>
          <p:cNvPicPr>
            <a:picLocks noChangeAspect="1"/>
          </p:cNvPicPr>
          <p:nvPr/>
        </p:nvPicPr>
        <p:blipFill>
          <a:blip r:embed="rId2">
            <a:extLst/>
          </a:blip>
          <a:stretch>
            <a:fillRect/>
          </a:stretch>
        </p:blipFill>
        <p:spPr>
          <a:xfrm>
            <a:off x="9705599" y="8800764"/>
            <a:ext cx="2540162" cy="148623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13">
                                            <p:bg/>
                                          </p:spTgt>
                                        </p:tgtEl>
                                        <p:attrNameLst>
                                          <p:attrName>style.visibility</p:attrName>
                                        </p:attrNameLst>
                                      </p:cBhvr>
                                      <p:to>
                                        <p:strVal val="visible"/>
                                      </p:to>
                                    </p:set>
                                    <p:anim calcmode="lin" valueType="num">
                                      <p:cBhvr>
                                        <p:cTn id="7" dur="1000" fill="hold"/>
                                        <p:tgtEl>
                                          <p:spTgt spid="1713">
                                            <p:bg/>
                                          </p:spTgt>
                                        </p:tgtEl>
                                        <p:attrNameLst>
                                          <p:attrName>ppt_x</p:attrName>
                                        </p:attrNameLst>
                                      </p:cBhvr>
                                      <p:tavLst>
                                        <p:tav tm="0">
                                          <p:val>
                                            <p:strVal val="0-#ppt_w/2"/>
                                          </p:val>
                                        </p:tav>
                                        <p:tav tm="100000">
                                          <p:val>
                                            <p:strVal val="#ppt_x"/>
                                          </p:val>
                                        </p:tav>
                                      </p:tavLst>
                                    </p:anim>
                                    <p:anim calcmode="lin" valueType="num">
                                      <p:cBhvr>
                                        <p:cTn id="8" dur="1000" fill="hold"/>
                                        <p:tgtEl>
                                          <p:spTgt spid="1713">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13">
                                            <p:txEl>
                                              <p:pRg st="0" end="0"/>
                                            </p:txEl>
                                          </p:spTgt>
                                        </p:tgtEl>
                                        <p:attrNameLst>
                                          <p:attrName>style.visibility</p:attrName>
                                        </p:attrNameLst>
                                      </p:cBhvr>
                                      <p:to>
                                        <p:strVal val="visible"/>
                                      </p:to>
                                    </p:set>
                                    <p:anim calcmode="lin" valueType="num">
                                      <p:cBhvr>
                                        <p:cTn id="11" dur="1000" fill="hold"/>
                                        <p:tgtEl>
                                          <p:spTgt spid="1713">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713">
                                            <p:txEl>
                                              <p:pRg st="1" end="1"/>
                                            </p:txEl>
                                          </p:spTgt>
                                        </p:tgtEl>
                                        <p:attrNameLst>
                                          <p:attrName>style.visibility</p:attrName>
                                        </p:attrNameLst>
                                      </p:cBhvr>
                                      <p:to>
                                        <p:strVal val="visible"/>
                                      </p:to>
                                    </p:set>
                                    <p:anim calcmode="lin" valueType="num">
                                      <p:cBhvr>
                                        <p:cTn id="17" dur="1000" fill="hold"/>
                                        <p:tgtEl>
                                          <p:spTgt spid="1713">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713">
                                            <p:txEl>
                                              <p:pRg st="2" end="2"/>
                                            </p:txEl>
                                          </p:spTgt>
                                        </p:tgtEl>
                                        <p:attrNameLst>
                                          <p:attrName>style.visibility</p:attrName>
                                        </p:attrNameLst>
                                      </p:cBhvr>
                                      <p:to>
                                        <p:strVal val="visible"/>
                                      </p:to>
                                    </p:set>
                                    <p:anim calcmode="lin" valueType="num">
                                      <p:cBhvr>
                                        <p:cTn id="23" dur="1000" fill="hold"/>
                                        <p:tgtEl>
                                          <p:spTgt spid="1713">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13"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6" name="Shape 806"/>
          <p:cNvSpPr txBox="1"/>
          <p:nvPr>
            <p:ph type="title" idx="4294967295"/>
          </p:nvPr>
        </p:nvSpPr>
        <p:spPr>
          <a:xfrm>
            <a:off x="472839" y="97459"/>
            <a:ext cx="8229601" cy="955276"/>
          </a:xfrm>
          <a:prstGeom prst="rect">
            <a:avLst/>
          </a:prstGeom>
          <a:solidFill>
            <a:srgbClr val="92D050"/>
          </a:solidFill>
        </p:spPr>
        <p:txBody>
          <a:bodyPr lIns="0" tIns="0" rIns="0" bIns="0"/>
          <a:lstStyle>
            <a:lvl1pPr defTabSz="914400">
              <a:defRPr sz="4000">
                <a:latin typeface="Arial"/>
                <a:ea typeface="Arial"/>
                <a:cs typeface="Arial"/>
                <a:sym typeface="Arial"/>
              </a:defRPr>
            </a:lvl1pPr>
          </a:lstStyle>
          <a:p>
            <a:pPr/>
            <a:r>
              <a:t>CONCLUSION ...suite</a:t>
            </a:r>
          </a:p>
        </p:txBody>
      </p:sp>
      <p:sp>
        <p:nvSpPr>
          <p:cNvPr id="1717" name="Shape 807"/>
          <p:cNvSpPr txBox="1"/>
          <p:nvPr>
            <p:ph type="body" idx="4294967295"/>
          </p:nvPr>
        </p:nvSpPr>
        <p:spPr>
          <a:xfrm>
            <a:off x="456479" y="1604329"/>
            <a:ext cx="8229601" cy="4526396"/>
          </a:xfrm>
          <a:prstGeom prst="rect">
            <a:avLst/>
          </a:prstGeom>
        </p:spPr>
        <p:txBody>
          <a:bodyPr lIns="0" tIns="0" rIns="0" bIns="0"/>
          <a:lstStyle/>
          <a:p>
            <a:pPr marL="391643" indent="-293731" defTabSz="914400">
              <a:spcBef>
                <a:spcPts val="1200"/>
              </a:spcBef>
              <a:buClr>
                <a:srgbClr val="000000"/>
              </a:buClr>
              <a:buSzPct val="45000"/>
              <a:buFont typeface="Helvetica"/>
              <a:buChar char="●"/>
              <a:defRPr sz="2900">
                <a:latin typeface="Arial"/>
                <a:ea typeface="Arial"/>
                <a:cs typeface="Arial"/>
                <a:sym typeface="Arial"/>
              </a:defRPr>
            </a:pPr>
          </a:p>
        </p:txBody>
      </p:sp>
      <p:pic>
        <p:nvPicPr>
          <p:cNvPr id="1718" name="image6.png" descr="image6.png"/>
          <p:cNvPicPr>
            <a:picLocks noChangeAspect="1"/>
          </p:cNvPicPr>
          <p:nvPr/>
        </p:nvPicPr>
        <p:blipFill>
          <a:blip r:embed="rId2">
            <a:extLst/>
          </a:blip>
          <a:stretch>
            <a:fillRect/>
          </a:stretch>
        </p:blipFill>
        <p:spPr>
          <a:xfrm>
            <a:off x="496422" y="1189227"/>
            <a:ext cx="8182435" cy="5356599"/>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0" name="Shape 810"/>
          <p:cNvSpPr txBox="1"/>
          <p:nvPr>
            <p:ph type="sldNum" sz="quarter" idx="4294967295"/>
          </p:nvPr>
        </p:nvSpPr>
        <p:spPr>
          <a:xfrm>
            <a:off x="8429446" y="6415525"/>
            <a:ext cx="257355"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21" name="affiche.pdf" descr="affiche.pdf"/>
          <p:cNvPicPr>
            <a:picLocks noChangeAspect="1"/>
          </p:cNvPicPr>
          <p:nvPr/>
        </p:nvPicPr>
        <p:blipFill>
          <a:blip r:embed="rId2">
            <a:extLst/>
          </a:blip>
          <a:stretch>
            <a:fillRect/>
          </a:stretch>
        </p:blipFill>
        <p:spPr>
          <a:xfrm>
            <a:off x="2155933" y="24437"/>
            <a:ext cx="4832134" cy="6809127"/>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3" name="Shape 813"/>
          <p:cNvSpPr txBox="1"/>
          <p:nvPr>
            <p:ph type="title"/>
          </p:nvPr>
        </p:nvSpPr>
        <p:spPr>
          <a:xfrm>
            <a:off x="458639" y="273743"/>
            <a:ext cx="8232483" cy="1145402"/>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solidFill>
                  <a:srgbClr val="0000FF"/>
                </a:solidFill>
              </a:defRPr>
            </a:lvl1pPr>
          </a:lstStyle>
          <a:p>
            <a:pPr/>
            <a:r>
              <a:t>ALCOOL</a:t>
            </a:r>
          </a:p>
        </p:txBody>
      </p:sp>
      <p:sp>
        <p:nvSpPr>
          <p:cNvPr id="1724" name="Shape 814"/>
          <p:cNvSpPr txBox="1"/>
          <p:nvPr>
            <p:ph type="body" idx="1"/>
          </p:nvPr>
        </p:nvSpPr>
        <p:spPr>
          <a:xfrm>
            <a:off x="458639" y="1605002"/>
            <a:ext cx="8232483" cy="3979370"/>
          </a:xfrm>
          <a:prstGeom prst="rect">
            <a:avLst/>
          </a:prstGeom>
        </p:spPr>
        <p:txBody>
          <a:bodyPr/>
          <a:lstStyle/>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pPr>
            <a:r>
              <a:t>PEINES ENCOURUES</a:t>
            </a:r>
          </a:p>
        </p:txBody>
      </p:sp>
      <p:pic>
        <p:nvPicPr>
          <p:cNvPr id="1725" name="image.jpg" descr="image.jpg"/>
          <p:cNvPicPr>
            <a:picLocks noChangeAspect="1"/>
          </p:cNvPicPr>
          <p:nvPr/>
        </p:nvPicPr>
        <p:blipFill>
          <a:blip r:embed="rId2">
            <a:extLst/>
          </a:blip>
          <a:stretch>
            <a:fillRect/>
          </a:stretch>
        </p:blipFill>
        <p:spPr>
          <a:xfrm>
            <a:off x="2942503" y="4732883"/>
            <a:ext cx="2939145" cy="1279393"/>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7" name="Shape 817"/>
          <p:cNvSpPr txBox="1"/>
          <p:nvPr>
            <p:ph type="title"/>
          </p:nvPr>
        </p:nvSpPr>
        <p:spPr>
          <a:xfrm>
            <a:off x="458639" y="273743"/>
            <a:ext cx="8232483" cy="1145402"/>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solidFill>
                  <a:srgbClr val="0000FF"/>
                </a:solidFill>
              </a:defRPr>
            </a:lvl1pPr>
          </a:lstStyle>
          <a:p>
            <a:pPr/>
            <a:r>
              <a:t>CONDUITE D'UN VÉHICULE SOUS EMPIRE D'UN ÉTAT ALCOOLIQUE</a:t>
            </a:r>
          </a:p>
        </p:txBody>
      </p:sp>
      <p:sp>
        <p:nvSpPr>
          <p:cNvPr id="1728" name="Shape 818"/>
          <p:cNvSpPr txBox="1"/>
          <p:nvPr>
            <p:ph type="body" idx="1"/>
          </p:nvPr>
        </p:nvSpPr>
        <p:spPr>
          <a:xfrm>
            <a:off x="458639" y="1605002"/>
            <a:ext cx="8232483" cy="3979370"/>
          </a:xfrm>
          <a:prstGeom prst="rect">
            <a:avLst/>
          </a:prstGeom>
        </p:spPr>
        <p:txBody>
          <a:bodyPr/>
          <a:lstStyle/>
          <a:p>
            <a:pPr marL="207263" indent="-103631" defTabSz="431291">
              <a:spcBef>
                <a:spcPts val="1300"/>
              </a:spcBef>
              <a:tabLst>
                <a:tab pos="381000" algn="l"/>
                <a:tab pos="762000" algn="l"/>
                <a:tab pos="1168400" algn="l"/>
                <a:tab pos="1549400" algn="l"/>
                <a:tab pos="1943100" algn="l"/>
                <a:tab pos="2336800" algn="l"/>
                <a:tab pos="2730500" algn="l"/>
                <a:tab pos="3124200" algn="l"/>
                <a:tab pos="3517900" algn="l"/>
                <a:tab pos="3898900" algn="l"/>
                <a:tab pos="4292600" algn="l"/>
                <a:tab pos="4686300" algn="l"/>
                <a:tab pos="5067300" algn="l"/>
                <a:tab pos="5473700" algn="l"/>
                <a:tab pos="5854700" algn="l"/>
                <a:tab pos="6261100" algn="l"/>
                <a:tab pos="6642100" algn="l"/>
                <a:tab pos="7035800" algn="l"/>
                <a:tab pos="7429500" algn="l"/>
                <a:tab pos="7810500" algn="l"/>
              </a:tabLst>
              <a:defRPr sz="2600"/>
            </a:pPr>
          </a:p>
          <a:p>
            <a:pPr marL="207263" indent="-103631" defTabSz="431291">
              <a:spcBef>
                <a:spcPts val="1300"/>
              </a:spcBef>
              <a:tabLst>
                <a:tab pos="381000" algn="l"/>
                <a:tab pos="762000" algn="l"/>
                <a:tab pos="1168400" algn="l"/>
                <a:tab pos="1549400" algn="l"/>
                <a:tab pos="1943100" algn="l"/>
                <a:tab pos="2336800" algn="l"/>
                <a:tab pos="2730500" algn="l"/>
                <a:tab pos="3124200" algn="l"/>
                <a:tab pos="3517900" algn="l"/>
                <a:tab pos="3898900" algn="l"/>
                <a:tab pos="4292600" algn="l"/>
                <a:tab pos="4686300" algn="l"/>
                <a:tab pos="5067300" algn="l"/>
                <a:tab pos="5473700" algn="l"/>
                <a:tab pos="5854700" algn="l"/>
                <a:tab pos="6261100" algn="l"/>
                <a:tab pos="6642100" algn="l"/>
                <a:tab pos="7035800" algn="l"/>
                <a:tab pos="7429500" algn="l"/>
                <a:tab pos="7810500" algn="l"/>
              </a:tabLst>
              <a:defRPr b="1" sz="2600"/>
            </a:pPr>
            <a:r>
              <a:t>TAUX entre</a:t>
            </a:r>
            <a:r>
              <a:rPr b="0"/>
              <a:t>  </a:t>
            </a:r>
            <a:r>
              <a:t>0.50 gr/l (sang) ou 0.25 mgr/l (air expiré) et 0.80 gr/l ((sang) ou 0.50 mgr/l (air expiré)</a:t>
            </a:r>
          </a:p>
          <a:p>
            <a:pPr marL="207263" indent="-103631" algn="ctr" defTabSz="431291">
              <a:spcBef>
                <a:spcPts val="1300"/>
              </a:spcBef>
              <a:tabLst>
                <a:tab pos="381000" algn="l"/>
                <a:tab pos="762000" algn="l"/>
                <a:tab pos="1168400" algn="l"/>
                <a:tab pos="1549400" algn="l"/>
                <a:tab pos="1943100" algn="l"/>
                <a:tab pos="2336800" algn="l"/>
                <a:tab pos="2730500" algn="l"/>
                <a:tab pos="3124200" algn="l"/>
                <a:tab pos="3517900" algn="l"/>
                <a:tab pos="3898900" algn="l"/>
                <a:tab pos="4292600" algn="l"/>
                <a:tab pos="4686300" algn="l"/>
                <a:tab pos="5067300" algn="l"/>
                <a:tab pos="5473700" algn="l"/>
                <a:tab pos="5854700" algn="l"/>
                <a:tab pos="6261100" algn="l"/>
                <a:tab pos="6642100" algn="l"/>
                <a:tab pos="7035800" algn="l"/>
                <a:tab pos="7429500" algn="l"/>
                <a:tab pos="7810500" algn="l"/>
              </a:tabLst>
              <a:defRPr b="1" sz="3400"/>
            </a:pPr>
            <a:r>
              <a:t>CONTRAVENTION 4ème classe</a:t>
            </a:r>
          </a:p>
          <a:p>
            <a:pPr marL="207263" indent="-103631" algn="ctr" defTabSz="431291">
              <a:spcBef>
                <a:spcPts val="1300"/>
              </a:spcBef>
              <a:tabLst>
                <a:tab pos="381000" algn="l"/>
                <a:tab pos="762000" algn="l"/>
                <a:tab pos="1168400" algn="l"/>
                <a:tab pos="1549400" algn="l"/>
                <a:tab pos="1943100" algn="l"/>
                <a:tab pos="2336800" algn="l"/>
                <a:tab pos="2730500" algn="l"/>
                <a:tab pos="3124200" algn="l"/>
                <a:tab pos="3517900" algn="l"/>
                <a:tab pos="3898900" algn="l"/>
                <a:tab pos="4292600" algn="l"/>
                <a:tab pos="4686300" algn="l"/>
                <a:tab pos="5067300" algn="l"/>
                <a:tab pos="5473700" algn="l"/>
                <a:tab pos="5854700" algn="l"/>
                <a:tab pos="6261100" algn="l"/>
                <a:tab pos="6642100" algn="l"/>
                <a:tab pos="7035800" algn="l"/>
                <a:tab pos="7429500" algn="l"/>
                <a:tab pos="7810500" algn="l"/>
              </a:tabLst>
              <a:defRPr sz="2600"/>
            </a:pPr>
            <a:r>
              <a:t>750.00€ D'AMENDE</a:t>
            </a:r>
          </a:p>
          <a:p>
            <a:pPr marL="207263" indent="-103631" algn="ctr" defTabSz="431291">
              <a:spcBef>
                <a:spcPts val="1300"/>
              </a:spcBef>
              <a:tabLst>
                <a:tab pos="381000" algn="l"/>
                <a:tab pos="762000" algn="l"/>
                <a:tab pos="1168400" algn="l"/>
                <a:tab pos="1549400" algn="l"/>
                <a:tab pos="1943100" algn="l"/>
                <a:tab pos="2336800" algn="l"/>
                <a:tab pos="2730500" algn="l"/>
                <a:tab pos="3124200" algn="l"/>
                <a:tab pos="3517900" algn="l"/>
                <a:tab pos="3898900" algn="l"/>
                <a:tab pos="4292600" algn="l"/>
                <a:tab pos="4686300" algn="l"/>
                <a:tab pos="5067300" algn="l"/>
                <a:tab pos="5473700" algn="l"/>
                <a:tab pos="5854700" algn="l"/>
                <a:tab pos="6261100" algn="l"/>
                <a:tab pos="6642100" algn="l"/>
                <a:tab pos="7035800" algn="l"/>
                <a:tab pos="7429500" algn="l"/>
                <a:tab pos="7810500" algn="l"/>
              </a:tabLst>
              <a:defRPr sz="2600"/>
            </a:pPr>
            <a:r>
              <a:t>06 POINTS DE RETRAIT SUR LE PERMIS</a:t>
            </a:r>
          </a:p>
          <a:p>
            <a:pPr marL="207263" indent="-103631" defTabSz="431291">
              <a:spcBef>
                <a:spcPts val="1300"/>
              </a:spcBef>
              <a:tabLst>
                <a:tab pos="381000" algn="l"/>
                <a:tab pos="762000" algn="l"/>
                <a:tab pos="1168400" algn="l"/>
                <a:tab pos="1549400" algn="l"/>
                <a:tab pos="1943100" algn="l"/>
                <a:tab pos="2336800" algn="l"/>
                <a:tab pos="2730500" algn="l"/>
                <a:tab pos="3124200" algn="l"/>
                <a:tab pos="3517900" algn="l"/>
                <a:tab pos="3898900" algn="l"/>
                <a:tab pos="4292600" algn="l"/>
                <a:tab pos="4686300" algn="l"/>
                <a:tab pos="5067300" algn="l"/>
                <a:tab pos="5473700" algn="l"/>
                <a:tab pos="5854700" algn="l"/>
                <a:tab pos="6261100" algn="l"/>
                <a:tab pos="6642100" algn="l"/>
                <a:tab pos="7035800" algn="l"/>
                <a:tab pos="7429500" algn="l"/>
                <a:tab pos="7810500" algn="l"/>
              </a:tabLst>
              <a:defRPr sz="2600"/>
            </a:pPr>
            <a:r>
              <a:t>           </a:t>
            </a:r>
            <a:r>
              <a:rPr b="1"/>
              <a:t>Peine complémentaire</a:t>
            </a:r>
            <a:r>
              <a:t> : Retrait Permis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27">
                                            <p:bg/>
                                          </p:spTgt>
                                        </p:tgtEl>
                                        <p:attrNameLst>
                                          <p:attrName>style.visibility</p:attrName>
                                        </p:attrNameLst>
                                      </p:cBhvr>
                                      <p:to>
                                        <p:strVal val="visible"/>
                                      </p:to>
                                    </p:set>
                                    <p:anim calcmode="lin" valueType="num">
                                      <p:cBhvr>
                                        <p:cTn id="7" dur="1000" fill="hold"/>
                                        <p:tgtEl>
                                          <p:spTgt spid="1727">
                                            <p:bg/>
                                          </p:spTgt>
                                        </p:tgtEl>
                                        <p:attrNameLst>
                                          <p:attrName>ppt_x</p:attrName>
                                        </p:attrNameLst>
                                      </p:cBhvr>
                                      <p:tavLst>
                                        <p:tav tm="0">
                                          <p:val>
                                            <p:strVal val="0-#ppt_w/2"/>
                                          </p:val>
                                        </p:tav>
                                        <p:tav tm="100000">
                                          <p:val>
                                            <p:strVal val="#ppt_x"/>
                                          </p:val>
                                        </p:tav>
                                      </p:tavLst>
                                    </p:anim>
                                    <p:anim calcmode="lin" valueType="num">
                                      <p:cBhvr>
                                        <p:cTn id="8" dur="1000" fill="hold"/>
                                        <p:tgtEl>
                                          <p:spTgt spid="172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27">
                                            <p:txEl>
                                              <p:pRg st="0" end="0"/>
                                            </p:txEl>
                                          </p:spTgt>
                                        </p:tgtEl>
                                        <p:attrNameLst>
                                          <p:attrName>style.visibility</p:attrName>
                                        </p:attrNameLst>
                                      </p:cBhvr>
                                      <p:to>
                                        <p:strVal val="visible"/>
                                      </p:to>
                                    </p:set>
                                    <p:anim calcmode="lin" valueType="num">
                                      <p:cBhvr>
                                        <p:cTn id="11" dur="1000" fill="hold"/>
                                        <p:tgtEl>
                                          <p:spTgt spid="172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28">
                                            <p:bg/>
                                          </p:spTgt>
                                        </p:tgtEl>
                                        <p:attrNameLst>
                                          <p:attrName>style.visibility</p:attrName>
                                        </p:attrNameLst>
                                      </p:cBhvr>
                                      <p:to>
                                        <p:strVal val="visible"/>
                                      </p:to>
                                    </p:set>
                                    <p:anim calcmode="lin" valueType="num">
                                      <p:cBhvr>
                                        <p:cTn id="17" dur="1000" fill="hold"/>
                                        <p:tgtEl>
                                          <p:spTgt spid="1728">
                                            <p:bg/>
                                          </p:spTgt>
                                        </p:tgtEl>
                                        <p:attrNameLst>
                                          <p:attrName>ppt_x</p:attrName>
                                        </p:attrNameLst>
                                      </p:cBhvr>
                                      <p:tavLst>
                                        <p:tav tm="0">
                                          <p:val>
                                            <p:strVal val="0-#ppt_w/2"/>
                                          </p:val>
                                        </p:tav>
                                        <p:tav tm="100000">
                                          <p:val>
                                            <p:strVal val="#ppt_x"/>
                                          </p:val>
                                        </p:tav>
                                      </p:tavLst>
                                    </p:anim>
                                    <p:anim calcmode="lin" valueType="num">
                                      <p:cBhvr>
                                        <p:cTn id="18" dur="1000" fill="hold"/>
                                        <p:tgtEl>
                                          <p:spTgt spid="1728">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28">
                                            <p:txEl>
                                              <p:pRg st="0" end="0"/>
                                            </p:txEl>
                                          </p:spTgt>
                                        </p:tgtEl>
                                        <p:attrNameLst>
                                          <p:attrName>style.visibility</p:attrName>
                                        </p:attrNameLst>
                                      </p:cBhvr>
                                      <p:to>
                                        <p:strVal val="visible"/>
                                      </p:to>
                                    </p:set>
                                    <p:anim calcmode="lin" valueType="num">
                                      <p:cBhvr>
                                        <p:cTn id="21" dur="1000" fill="hold"/>
                                        <p:tgtEl>
                                          <p:spTgt spid="1728">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28">
                                            <p:txEl>
                                              <p:pRg st="1" end="1"/>
                                            </p:txEl>
                                          </p:spTgt>
                                        </p:tgtEl>
                                        <p:attrNameLst>
                                          <p:attrName>style.visibility</p:attrName>
                                        </p:attrNameLst>
                                      </p:cBhvr>
                                      <p:to>
                                        <p:strVal val="visible"/>
                                      </p:to>
                                    </p:set>
                                    <p:anim calcmode="lin" valueType="num">
                                      <p:cBhvr>
                                        <p:cTn id="27" dur="1000" fill="hold"/>
                                        <p:tgtEl>
                                          <p:spTgt spid="1728">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28">
                                            <p:txEl>
                                              <p:pRg st="2" end="2"/>
                                            </p:txEl>
                                          </p:spTgt>
                                        </p:tgtEl>
                                        <p:attrNameLst>
                                          <p:attrName>style.visibility</p:attrName>
                                        </p:attrNameLst>
                                      </p:cBhvr>
                                      <p:to>
                                        <p:strVal val="visible"/>
                                      </p:to>
                                    </p:set>
                                    <p:anim calcmode="lin" valueType="num">
                                      <p:cBhvr>
                                        <p:cTn id="33" dur="1000" fill="hold"/>
                                        <p:tgtEl>
                                          <p:spTgt spid="1728">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28">
                                            <p:txEl>
                                              <p:pRg st="3" end="3"/>
                                            </p:txEl>
                                          </p:spTgt>
                                        </p:tgtEl>
                                        <p:attrNameLst>
                                          <p:attrName>style.visibility</p:attrName>
                                        </p:attrNameLst>
                                      </p:cBhvr>
                                      <p:to>
                                        <p:strVal val="visible"/>
                                      </p:to>
                                    </p:set>
                                    <p:anim calcmode="lin" valueType="num">
                                      <p:cBhvr>
                                        <p:cTn id="39" dur="1000" fill="hold"/>
                                        <p:tgtEl>
                                          <p:spTgt spid="1728">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2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28">
                                            <p:txEl>
                                              <p:pRg st="4" end="4"/>
                                            </p:txEl>
                                          </p:spTgt>
                                        </p:tgtEl>
                                        <p:attrNameLst>
                                          <p:attrName>style.visibility</p:attrName>
                                        </p:attrNameLst>
                                      </p:cBhvr>
                                      <p:to>
                                        <p:strVal val="visible"/>
                                      </p:to>
                                    </p:set>
                                    <p:anim calcmode="lin" valueType="num">
                                      <p:cBhvr>
                                        <p:cTn id="45" dur="1000" fill="hold"/>
                                        <p:tgtEl>
                                          <p:spTgt spid="1728">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2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2" fill="hold">
                                  <p:stCondLst>
                                    <p:cond delay="0"/>
                                  </p:stCondLst>
                                  <p:iterate type="el" backwards="0">
                                    <p:tmAbs val="0"/>
                                  </p:iterate>
                                  <p:childTnLst>
                                    <p:set>
                                      <p:cBhvr>
                                        <p:cTn id="50" fill="hold"/>
                                        <p:tgtEl>
                                          <p:spTgt spid="1728">
                                            <p:txEl>
                                              <p:pRg st="5" end="5"/>
                                            </p:txEl>
                                          </p:spTgt>
                                        </p:tgtEl>
                                        <p:attrNameLst>
                                          <p:attrName>style.visibility</p:attrName>
                                        </p:attrNameLst>
                                      </p:cBhvr>
                                      <p:to>
                                        <p:strVal val="visible"/>
                                      </p:to>
                                    </p:set>
                                    <p:anim calcmode="lin" valueType="num">
                                      <p:cBhvr>
                                        <p:cTn id="51" dur="1000" fill="hold"/>
                                        <p:tgtEl>
                                          <p:spTgt spid="1728">
                                            <p:txEl>
                                              <p:pRg st="5" end="5"/>
                                            </p:txEl>
                                          </p:spTgt>
                                        </p:tgtEl>
                                        <p:attrNameLst>
                                          <p:attrName>ppt_x</p:attrName>
                                        </p:attrNameLst>
                                      </p:cBhvr>
                                      <p:tavLst>
                                        <p:tav tm="0">
                                          <p:val>
                                            <p:strVal val="0-#ppt_w/2"/>
                                          </p:val>
                                        </p:tav>
                                        <p:tav tm="100000">
                                          <p:val>
                                            <p:strVal val="#ppt_x"/>
                                          </p:val>
                                        </p:tav>
                                      </p:tavLst>
                                    </p:anim>
                                    <p:anim calcmode="lin" valueType="num">
                                      <p:cBhvr>
                                        <p:cTn id="52" dur="1000" fill="hold"/>
                                        <p:tgtEl>
                                          <p:spTgt spid="172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8" grpId="2"/>
      <p:bldP build="p" bldLvl="5" animBg="1" rev="0" advAuto="0" spid="1727"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0" name="Shape 820"/>
          <p:cNvSpPr txBox="1"/>
          <p:nvPr>
            <p:ph type="title"/>
          </p:nvPr>
        </p:nvSpPr>
        <p:spPr>
          <a:xfrm>
            <a:off x="458639" y="273743"/>
            <a:ext cx="8232483" cy="1145402"/>
          </a:xfrm>
          <a:prstGeom prst="rect">
            <a:avLst/>
          </a:prstGeom>
        </p:spPr>
        <p:txBody>
          <a:bodyPr/>
          <a:lstStyle/>
          <a:p>
            <a: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solidFill>
                  <a:srgbClr val="0000FF"/>
                </a:solidFill>
              </a:defRPr>
            </a:pPr>
            <a:r>
              <a:t>CONDUITE D'UN VÉHICULE SOUS </a:t>
            </a:r>
            <a:r>
              <a:rPr sz="3600"/>
              <a:t>EMPIRE</a:t>
            </a:r>
            <a:r>
              <a:t> ÉTAT ALCOOLIQUE</a:t>
            </a:r>
          </a:p>
        </p:txBody>
      </p:sp>
      <p:sp>
        <p:nvSpPr>
          <p:cNvPr id="1731" name="Shape 821"/>
          <p:cNvSpPr txBox="1"/>
          <p:nvPr>
            <p:ph type="body" idx="1"/>
          </p:nvPr>
        </p:nvSpPr>
        <p:spPr>
          <a:xfrm>
            <a:off x="455759" y="1286025"/>
            <a:ext cx="8232482" cy="3979370"/>
          </a:xfrm>
          <a:prstGeom prst="rect">
            <a:avLst/>
          </a:prstGeom>
        </p:spPr>
        <p:txBody>
          <a:bodyPr/>
          <a:lstStyle/>
          <a:p>
            <a:pPr marL="205104" indent="-102551" defTabSz="426798">
              <a:spcBef>
                <a:spcPts val="1300"/>
              </a:spcBef>
              <a:tabLst>
                <a:tab pos="381000" algn="l"/>
                <a:tab pos="762000" algn="l"/>
                <a:tab pos="1155700" algn="l"/>
                <a:tab pos="1536700" algn="l"/>
                <a:tab pos="1917700" algn="l"/>
                <a:tab pos="2311400" algn="l"/>
                <a:tab pos="2692400" algn="l"/>
                <a:tab pos="3086100" algn="l"/>
                <a:tab pos="3479800" algn="l"/>
                <a:tab pos="3860800" algn="l"/>
                <a:tab pos="4254500" algn="l"/>
                <a:tab pos="4635500" algn="l"/>
                <a:tab pos="5016500" algn="l"/>
                <a:tab pos="5410200" algn="l"/>
                <a:tab pos="5791200" algn="l"/>
                <a:tab pos="6184900" algn="l"/>
                <a:tab pos="6578600" algn="l"/>
                <a:tab pos="6959600" algn="l"/>
                <a:tab pos="7353300" algn="l"/>
                <a:tab pos="7734300" algn="l"/>
              </a:tabLst>
              <a:defRPr sz="2600"/>
            </a:pPr>
          </a:p>
          <a:p>
            <a:pPr marL="205104" indent="-102551" algn="ctr" defTabSz="426798">
              <a:spcBef>
                <a:spcPts val="1300"/>
              </a:spcBef>
              <a:tabLst>
                <a:tab pos="381000" algn="l"/>
                <a:tab pos="762000" algn="l"/>
                <a:tab pos="1155700" algn="l"/>
                <a:tab pos="1536700" algn="l"/>
                <a:tab pos="1917700" algn="l"/>
                <a:tab pos="2311400" algn="l"/>
                <a:tab pos="2692400" algn="l"/>
                <a:tab pos="3086100" algn="l"/>
                <a:tab pos="3479800" algn="l"/>
                <a:tab pos="3860800" algn="l"/>
                <a:tab pos="4254500" algn="l"/>
                <a:tab pos="4635500" algn="l"/>
                <a:tab pos="5016500" algn="l"/>
                <a:tab pos="5410200" algn="l"/>
                <a:tab pos="5791200" algn="l"/>
                <a:tab pos="6184900" algn="l"/>
                <a:tab pos="6578600" algn="l"/>
                <a:tab pos="6959600" algn="l"/>
                <a:tab pos="7353300" algn="l"/>
                <a:tab pos="7734300" algn="l"/>
              </a:tabLst>
              <a:defRPr b="1" sz="2600"/>
            </a:pPr>
            <a:r>
              <a:t>TAUX SUPÉRIEUR OU ÉGAL A 0.80 gr/l (Sang) ou 0.40 mg/l (air expiré)</a:t>
            </a:r>
          </a:p>
          <a:p>
            <a:pPr marL="205104" indent="-102551" algn="ctr" defTabSz="426798">
              <a:spcBef>
                <a:spcPts val="1300"/>
              </a:spcBef>
              <a:tabLst>
                <a:tab pos="381000" algn="l"/>
                <a:tab pos="762000" algn="l"/>
                <a:tab pos="1155700" algn="l"/>
                <a:tab pos="1536700" algn="l"/>
                <a:tab pos="1917700" algn="l"/>
                <a:tab pos="2311400" algn="l"/>
                <a:tab pos="2692400" algn="l"/>
                <a:tab pos="3086100" algn="l"/>
                <a:tab pos="3479800" algn="l"/>
                <a:tab pos="3860800" algn="l"/>
                <a:tab pos="4254500" algn="l"/>
                <a:tab pos="4635500" algn="l"/>
                <a:tab pos="5016500" algn="l"/>
                <a:tab pos="5410200" algn="l"/>
                <a:tab pos="5791200" algn="l"/>
                <a:tab pos="6184900" algn="l"/>
                <a:tab pos="6578600" algn="l"/>
                <a:tab pos="6959600" algn="l"/>
                <a:tab pos="7353300" algn="l"/>
                <a:tab pos="7734300" algn="l"/>
              </a:tabLst>
              <a:defRPr b="1" sz="2600"/>
            </a:pPr>
            <a:r>
              <a:t>DÉLIT</a:t>
            </a:r>
          </a:p>
          <a:p>
            <a:pPr marL="205104" indent="-102551" algn="ctr" defTabSz="426798">
              <a:spcBef>
                <a:spcPts val="1300"/>
              </a:spcBef>
              <a:tabLst>
                <a:tab pos="381000" algn="l"/>
                <a:tab pos="762000" algn="l"/>
                <a:tab pos="1155700" algn="l"/>
                <a:tab pos="1536700" algn="l"/>
                <a:tab pos="1917700" algn="l"/>
                <a:tab pos="2311400" algn="l"/>
                <a:tab pos="2692400" algn="l"/>
                <a:tab pos="3086100" algn="l"/>
                <a:tab pos="3479800" algn="l"/>
                <a:tab pos="3860800" algn="l"/>
                <a:tab pos="4254500" algn="l"/>
                <a:tab pos="4635500" algn="l"/>
                <a:tab pos="5016500" algn="l"/>
                <a:tab pos="5410200" algn="l"/>
                <a:tab pos="5791200" algn="l"/>
                <a:tab pos="6184900" algn="l"/>
                <a:tab pos="6578600" algn="l"/>
                <a:tab pos="6959600" algn="l"/>
                <a:tab pos="7353300" algn="l"/>
                <a:tab pos="7734300" algn="l"/>
              </a:tabLst>
              <a:defRPr sz="2600"/>
            </a:pPr>
            <a:r>
              <a:t>RETRAIT IMMÉDIAT DU PERMIS </a:t>
            </a:r>
          </a:p>
          <a:p>
            <a:pPr marL="205104" indent="-102551" algn="ctr" defTabSz="426798">
              <a:spcBef>
                <a:spcPts val="1300"/>
              </a:spcBef>
              <a:tabLst>
                <a:tab pos="381000" algn="l"/>
                <a:tab pos="762000" algn="l"/>
                <a:tab pos="1155700" algn="l"/>
                <a:tab pos="1536700" algn="l"/>
                <a:tab pos="1917700" algn="l"/>
                <a:tab pos="2311400" algn="l"/>
                <a:tab pos="2692400" algn="l"/>
                <a:tab pos="3086100" algn="l"/>
                <a:tab pos="3479800" algn="l"/>
                <a:tab pos="3860800" algn="l"/>
                <a:tab pos="4254500" algn="l"/>
                <a:tab pos="4635500" algn="l"/>
                <a:tab pos="5016500" algn="l"/>
                <a:tab pos="5410200" algn="l"/>
                <a:tab pos="5791200" algn="l"/>
                <a:tab pos="6184900" algn="l"/>
                <a:tab pos="6578600" algn="l"/>
                <a:tab pos="6959600" algn="l"/>
                <a:tab pos="7353300" algn="l"/>
                <a:tab pos="7734300" algn="l"/>
              </a:tabLst>
              <a:defRPr sz="2600"/>
            </a:pPr>
            <a:r>
              <a:t>2 ANS D'EMPRISONNEMENT</a:t>
            </a:r>
          </a:p>
          <a:p>
            <a:pPr marL="205104" indent="-102551" algn="ctr" defTabSz="426798">
              <a:spcBef>
                <a:spcPts val="1300"/>
              </a:spcBef>
              <a:tabLst>
                <a:tab pos="381000" algn="l"/>
                <a:tab pos="762000" algn="l"/>
                <a:tab pos="1155700" algn="l"/>
                <a:tab pos="1536700" algn="l"/>
                <a:tab pos="1917700" algn="l"/>
                <a:tab pos="2311400" algn="l"/>
                <a:tab pos="2692400" algn="l"/>
                <a:tab pos="3086100" algn="l"/>
                <a:tab pos="3479800" algn="l"/>
                <a:tab pos="3860800" algn="l"/>
                <a:tab pos="4254500" algn="l"/>
                <a:tab pos="4635500" algn="l"/>
                <a:tab pos="5016500" algn="l"/>
                <a:tab pos="5410200" algn="l"/>
                <a:tab pos="5791200" algn="l"/>
                <a:tab pos="6184900" algn="l"/>
                <a:tab pos="6578600" algn="l"/>
                <a:tab pos="6959600" algn="l"/>
                <a:tab pos="7353300" algn="l"/>
                <a:tab pos="7734300" algn="l"/>
              </a:tabLst>
              <a:defRPr sz="2600"/>
            </a:pPr>
            <a:r>
              <a:t>4 500.00€ D'AMENDE</a:t>
            </a:r>
          </a:p>
          <a:p>
            <a:pPr marL="205104" indent="-102551" algn="ctr" defTabSz="426798">
              <a:spcBef>
                <a:spcPts val="1300"/>
              </a:spcBef>
              <a:tabLst>
                <a:tab pos="381000" algn="l"/>
                <a:tab pos="762000" algn="l"/>
                <a:tab pos="1155700" algn="l"/>
                <a:tab pos="1536700" algn="l"/>
                <a:tab pos="1917700" algn="l"/>
                <a:tab pos="2311400" algn="l"/>
                <a:tab pos="2692400" algn="l"/>
                <a:tab pos="3086100" algn="l"/>
                <a:tab pos="3479800" algn="l"/>
                <a:tab pos="3860800" algn="l"/>
                <a:tab pos="4254500" algn="l"/>
                <a:tab pos="4635500" algn="l"/>
                <a:tab pos="5016500" algn="l"/>
                <a:tab pos="5410200" algn="l"/>
                <a:tab pos="5791200" algn="l"/>
                <a:tab pos="6184900" algn="l"/>
                <a:tab pos="6578600" algn="l"/>
                <a:tab pos="6959600" algn="l"/>
                <a:tab pos="7353300" algn="l"/>
                <a:tab pos="7734300" algn="l"/>
              </a:tabLst>
              <a:defRPr sz="2600"/>
            </a:pPr>
            <a:r>
              <a:t>RETRAIT DE 6 POINTS SUR LE PERMIS</a:t>
            </a:r>
          </a:p>
        </p:txBody>
      </p:sp>
      <p:pic>
        <p:nvPicPr>
          <p:cNvPr id="1732" name="image.jpg" descr="image.jpg"/>
          <p:cNvPicPr>
            <a:picLocks noChangeAspect="1"/>
          </p:cNvPicPr>
          <p:nvPr/>
        </p:nvPicPr>
        <p:blipFill>
          <a:blip r:embed="rId2">
            <a:extLst/>
          </a:blip>
          <a:stretch>
            <a:fillRect/>
          </a:stretch>
        </p:blipFill>
        <p:spPr>
          <a:xfrm>
            <a:off x="3559147" y="5524294"/>
            <a:ext cx="2025705" cy="130676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30">
                                            <p:bg/>
                                          </p:spTgt>
                                        </p:tgtEl>
                                        <p:attrNameLst>
                                          <p:attrName>style.visibility</p:attrName>
                                        </p:attrNameLst>
                                      </p:cBhvr>
                                      <p:to>
                                        <p:strVal val="visible"/>
                                      </p:to>
                                    </p:set>
                                    <p:anim calcmode="lin" valueType="num">
                                      <p:cBhvr>
                                        <p:cTn id="7" dur="1000" fill="hold"/>
                                        <p:tgtEl>
                                          <p:spTgt spid="1730">
                                            <p:bg/>
                                          </p:spTgt>
                                        </p:tgtEl>
                                        <p:attrNameLst>
                                          <p:attrName>ppt_x</p:attrName>
                                        </p:attrNameLst>
                                      </p:cBhvr>
                                      <p:tavLst>
                                        <p:tav tm="0">
                                          <p:val>
                                            <p:strVal val="0-#ppt_w/2"/>
                                          </p:val>
                                        </p:tav>
                                        <p:tav tm="100000">
                                          <p:val>
                                            <p:strVal val="#ppt_x"/>
                                          </p:val>
                                        </p:tav>
                                      </p:tavLst>
                                    </p:anim>
                                    <p:anim calcmode="lin" valueType="num">
                                      <p:cBhvr>
                                        <p:cTn id="8" dur="1000" fill="hold"/>
                                        <p:tgtEl>
                                          <p:spTgt spid="173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30">
                                            <p:txEl>
                                              <p:pRg st="0" end="0"/>
                                            </p:txEl>
                                          </p:spTgt>
                                        </p:tgtEl>
                                        <p:attrNameLst>
                                          <p:attrName>style.visibility</p:attrName>
                                        </p:attrNameLst>
                                      </p:cBhvr>
                                      <p:to>
                                        <p:strVal val="visible"/>
                                      </p:to>
                                    </p:set>
                                    <p:anim calcmode="lin" valueType="num">
                                      <p:cBhvr>
                                        <p:cTn id="11" dur="1000" fill="hold"/>
                                        <p:tgtEl>
                                          <p:spTgt spid="173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31">
                                            <p:bg/>
                                          </p:spTgt>
                                        </p:tgtEl>
                                        <p:attrNameLst>
                                          <p:attrName>style.visibility</p:attrName>
                                        </p:attrNameLst>
                                      </p:cBhvr>
                                      <p:to>
                                        <p:strVal val="visible"/>
                                      </p:to>
                                    </p:set>
                                    <p:anim calcmode="lin" valueType="num">
                                      <p:cBhvr>
                                        <p:cTn id="17" dur="1000" fill="hold"/>
                                        <p:tgtEl>
                                          <p:spTgt spid="1731">
                                            <p:bg/>
                                          </p:spTgt>
                                        </p:tgtEl>
                                        <p:attrNameLst>
                                          <p:attrName>ppt_x</p:attrName>
                                        </p:attrNameLst>
                                      </p:cBhvr>
                                      <p:tavLst>
                                        <p:tav tm="0">
                                          <p:val>
                                            <p:strVal val="0-#ppt_w/2"/>
                                          </p:val>
                                        </p:tav>
                                        <p:tav tm="100000">
                                          <p:val>
                                            <p:strVal val="#ppt_x"/>
                                          </p:val>
                                        </p:tav>
                                      </p:tavLst>
                                    </p:anim>
                                    <p:anim calcmode="lin" valueType="num">
                                      <p:cBhvr>
                                        <p:cTn id="18" dur="1000" fill="hold"/>
                                        <p:tgtEl>
                                          <p:spTgt spid="1731">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31">
                                            <p:txEl>
                                              <p:pRg st="0" end="0"/>
                                            </p:txEl>
                                          </p:spTgt>
                                        </p:tgtEl>
                                        <p:attrNameLst>
                                          <p:attrName>style.visibility</p:attrName>
                                        </p:attrNameLst>
                                      </p:cBhvr>
                                      <p:to>
                                        <p:strVal val="visible"/>
                                      </p:to>
                                    </p:set>
                                    <p:anim calcmode="lin" valueType="num">
                                      <p:cBhvr>
                                        <p:cTn id="21" dur="1000" fill="hold"/>
                                        <p:tgtEl>
                                          <p:spTgt spid="1731">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31">
                                            <p:txEl>
                                              <p:pRg st="1" end="1"/>
                                            </p:txEl>
                                          </p:spTgt>
                                        </p:tgtEl>
                                        <p:attrNameLst>
                                          <p:attrName>style.visibility</p:attrName>
                                        </p:attrNameLst>
                                      </p:cBhvr>
                                      <p:to>
                                        <p:strVal val="visible"/>
                                      </p:to>
                                    </p:set>
                                    <p:anim calcmode="lin" valueType="num">
                                      <p:cBhvr>
                                        <p:cTn id="27" dur="1000" fill="hold"/>
                                        <p:tgtEl>
                                          <p:spTgt spid="1731">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31">
                                            <p:txEl>
                                              <p:pRg st="2" end="2"/>
                                            </p:txEl>
                                          </p:spTgt>
                                        </p:tgtEl>
                                        <p:attrNameLst>
                                          <p:attrName>style.visibility</p:attrName>
                                        </p:attrNameLst>
                                      </p:cBhvr>
                                      <p:to>
                                        <p:strVal val="visible"/>
                                      </p:to>
                                    </p:set>
                                    <p:anim calcmode="lin" valueType="num">
                                      <p:cBhvr>
                                        <p:cTn id="33" dur="1000" fill="hold"/>
                                        <p:tgtEl>
                                          <p:spTgt spid="1731">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31">
                                            <p:txEl>
                                              <p:pRg st="3" end="3"/>
                                            </p:txEl>
                                          </p:spTgt>
                                        </p:tgtEl>
                                        <p:attrNameLst>
                                          <p:attrName>style.visibility</p:attrName>
                                        </p:attrNameLst>
                                      </p:cBhvr>
                                      <p:to>
                                        <p:strVal val="visible"/>
                                      </p:to>
                                    </p:set>
                                    <p:anim calcmode="lin" valueType="num">
                                      <p:cBhvr>
                                        <p:cTn id="39" dur="1000" fill="hold"/>
                                        <p:tgtEl>
                                          <p:spTgt spid="1731">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31">
                                            <p:txEl>
                                              <p:pRg st="4" end="4"/>
                                            </p:txEl>
                                          </p:spTgt>
                                        </p:tgtEl>
                                        <p:attrNameLst>
                                          <p:attrName>style.visibility</p:attrName>
                                        </p:attrNameLst>
                                      </p:cBhvr>
                                      <p:to>
                                        <p:strVal val="visible"/>
                                      </p:to>
                                    </p:set>
                                    <p:anim calcmode="lin" valueType="num">
                                      <p:cBhvr>
                                        <p:cTn id="45" dur="1000" fill="hold"/>
                                        <p:tgtEl>
                                          <p:spTgt spid="1731">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2" fill="hold">
                                  <p:stCondLst>
                                    <p:cond delay="0"/>
                                  </p:stCondLst>
                                  <p:iterate type="el" backwards="0">
                                    <p:tmAbs val="0"/>
                                  </p:iterate>
                                  <p:childTnLst>
                                    <p:set>
                                      <p:cBhvr>
                                        <p:cTn id="50" fill="hold"/>
                                        <p:tgtEl>
                                          <p:spTgt spid="1731">
                                            <p:txEl>
                                              <p:pRg st="5" end="5"/>
                                            </p:txEl>
                                          </p:spTgt>
                                        </p:tgtEl>
                                        <p:attrNameLst>
                                          <p:attrName>style.visibility</p:attrName>
                                        </p:attrNameLst>
                                      </p:cBhvr>
                                      <p:to>
                                        <p:strVal val="visible"/>
                                      </p:to>
                                    </p:set>
                                    <p:anim calcmode="lin" valueType="num">
                                      <p:cBhvr>
                                        <p:cTn id="51" dur="1000" fill="hold"/>
                                        <p:tgtEl>
                                          <p:spTgt spid="1731">
                                            <p:txEl>
                                              <p:pRg st="5" end="5"/>
                                            </p:txEl>
                                          </p:spTgt>
                                        </p:tgtEl>
                                        <p:attrNameLst>
                                          <p:attrName>ppt_x</p:attrName>
                                        </p:attrNameLst>
                                      </p:cBhvr>
                                      <p:tavLst>
                                        <p:tav tm="0">
                                          <p:val>
                                            <p:strVal val="0-#ppt_w/2"/>
                                          </p:val>
                                        </p:tav>
                                        <p:tav tm="100000">
                                          <p:val>
                                            <p:strVal val="#ppt_x"/>
                                          </p:val>
                                        </p:tav>
                                      </p:tavLst>
                                    </p:anim>
                                    <p:anim calcmode="lin" valueType="num">
                                      <p:cBhvr>
                                        <p:cTn id="52" dur="1000" fill="hold"/>
                                        <p:tgtEl>
                                          <p:spTgt spid="1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 grpId="2" fill="hold">
                                  <p:stCondLst>
                                    <p:cond delay="0"/>
                                  </p:stCondLst>
                                  <p:iterate type="el" backwards="0">
                                    <p:tmAbs val="0"/>
                                  </p:iterate>
                                  <p:childTnLst>
                                    <p:set>
                                      <p:cBhvr>
                                        <p:cTn id="56" fill="hold"/>
                                        <p:tgtEl>
                                          <p:spTgt spid="1731">
                                            <p:txEl>
                                              <p:pRg st="6" end="6"/>
                                            </p:txEl>
                                          </p:spTgt>
                                        </p:tgtEl>
                                        <p:attrNameLst>
                                          <p:attrName>style.visibility</p:attrName>
                                        </p:attrNameLst>
                                      </p:cBhvr>
                                      <p:to>
                                        <p:strVal val="visible"/>
                                      </p:to>
                                    </p:set>
                                    <p:anim calcmode="lin" valueType="num">
                                      <p:cBhvr>
                                        <p:cTn id="57" dur="1000" fill="hold"/>
                                        <p:tgtEl>
                                          <p:spTgt spid="1731">
                                            <p:txEl>
                                              <p:pRg st="6" end="6"/>
                                            </p:txEl>
                                          </p:spTgt>
                                        </p:tgtEl>
                                        <p:attrNameLst>
                                          <p:attrName>ppt_x</p:attrName>
                                        </p:attrNameLst>
                                      </p:cBhvr>
                                      <p:tavLst>
                                        <p:tav tm="0">
                                          <p:val>
                                            <p:strVal val="0-#ppt_w/2"/>
                                          </p:val>
                                        </p:tav>
                                        <p:tav tm="100000">
                                          <p:val>
                                            <p:strVal val="#ppt_x"/>
                                          </p:val>
                                        </p:tav>
                                      </p:tavLst>
                                    </p:anim>
                                    <p:anim calcmode="lin" valueType="num">
                                      <p:cBhvr>
                                        <p:cTn id="58" dur="1000" fill="hold"/>
                                        <p:tgtEl>
                                          <p:spTgt spid="17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1" grpId="2"/>
      <p:bldP build="p" bldLvl="5" animBg="1" rev="0" advAuto="0" spid="1730"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4" name="Shape 824"/>
          <p:cNvSpPr txBox="1"/>
          <p:nvPr>
            <p:ph type="title"/>
          </p:nvPr>
        </p:nvSpPr>
        <p:spPr>
          <a:xfrm>
            <a:off x="458639" y="273743"/>
            <a:ext cx="8232483" cy="1145402"/>
          </a:xfrm>
          <a:prstGeom prst="rect">
            <a:avLst/>
          </a:prstGeom>
        </p:spPr>
        <p:txBody>
          <a:bodyPr/>
          <a:lstStyle/>
          <a:p>
            <a:pPr algn="l">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2800"/>
            </a:pPr>
            <a:r>
              <a:t>    Peines complémentaires</a:t>
            </a:r>
            <a:r>
              <a:rPr b="0"/>
              <a:t> : Stage de</a:t>
            </a:r>
            <a:br>
              <a:rPr b="0"/>
            </a:br>
            <a:r>
              <a:rPr b="0"/>
              <a:t>    sensibilisation – confiscation du véhicule</a:t>
            </a:r>
          </a:p>
        </p:txBody>
      </p:sp>
      <p:sp>
        <p:nvSpPr>
          <p:cNvPr id="1735" name="Shape 825"/>
          <p:cNvSpPr txBox="1"/>
          <p:nvPr>
            <p:ph type="body" idx="1"/>
          </p:nvPr>
        </p:nvSpPr>
        <p:spPr>
          <a:xfrm>
            <a:off x="458639" y="1605002"/>
            <a:ext cx="8232483" cy="3979370"/>
          </a:xfrm>
          <a:prstGeom prst="rect">
            <a:avLst/>
          </a:prstGeom>
        </p:spPr>
        <p:txBody>
          <a:bodyPr/>
          <a:lstStyle/>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r>
              <a:t>Récidive </a:t>
            </a:r>
            <a:r>
              <a:rPr b="0"/>
              <a:t>: Annulation du permis de conduire (jusqu'à 3 ans) – stage de sensibilisation obligatoire – Emprisonnement jusqu'à 4 ans</a:t>
            </a:r>
          </a:p>
        </p:txBody>
      </p:sp>
      <p:pic>
        <p:nvPicPr>
          <p:cNvPr id="1736" name="image.png" descr="image.png"/>
          <p:cNvPicPr>
            <a:picLocks noChangeAspect="1"/>
          </p:cNvPicPr>
          <p:nvPr/>
        </p:nvPicPr>
        <p:blipFill>
          <a:blip r:embed="rId2">
            <a:extLst/>
          </a:blip>
          <a:stretch>
            <a:fillRect/>
          </a:stretch>
        </p:blipFill>
        <p:spPr>
          <a:xfrm>
            <a:off x="3007337" y="3790629"/>
            <a:ext cx="3071696" cy="235996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34">
                                            <p:bg/>
                                          </p:spTgt>
                                        </p:tgtEl>
                                        <p:attrNameLst>
                                          <p:attrName>style.visibility</p:attrName>
                                        </p:attrNameLst>
                                      </p:cBhvr>
                                      <p:to>
                                        <p:strVal val="visible"/>
                                      </p:to>
                                    </p:set>
                                    <p:anim calcmode="lin" valueType="num">
                                      <p:cBhvr>
                                        <p:cTn id="7" dur="1000" fill="hold"/>
                                        <p:tgtEl>
                                          <p:spTgt spid="1734">
                                            <p:bg/>
                                          </p:spTgt>
                                        </p:tgtEl>
                                        <p:attrNameLst>
                                          <p:attrName>ppt_x</p:attrName>
                                        </p:attrNameLst>
                                      </p:cBhvr>
                                      <p:tavLst>
                                        <p:tav tm="0">
                                          <p:val>
                                            <p:strVal val="0-#ppt_w/2"/>
                                          </p:val>
                                        </p:tav>
                                        <p:tav tm="100000">
                                          <p:val>
                                            <p:strVal val="#ppt_x"/>
                                          </p:val>
                                        </p:tav>
                                      </p:tavLst>
                                    </p:anim>
                                    <p:anim calcmode="lin" valueType="num">
                                      <p:cBhvr>
                                        <p:cTn id="8" dur="1000" fill="hold"/>
                                        <p:tgtEl>
                                          <p:spTgt spid="173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34">
                                            <p:txEl>
                                              <p:pRg st="0" end="0"/>
                                            </p:txEl>
                                          </p:spTgt>
                                        </p:tgtEl>
                                        <p:attrNameLst>
                                          <p:attrName>style.visibility</p:attrName>
                                        </p:attrNameLst>
                                      </p:cBhvr>
                                      <p:to>
                                        <p:strVal val="visible"/>
                                      </p:to>
                                    </p:set>
                                    <p:anim calcmode="lin" valueType="num">
                                      <p:cBhvr>
                                        <p:cTn id="11" dur="1000" fill="hold"/>
                                        <p:tgtEl>
                                          <p:spTgt spid="173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35">
                                            <p:bg/>
                                          </p:spTgt>
                                        </p:tgtEl>
                                        <p:attrNameLst>
                                          <p:attrName>style.visibility</p:attrName>
                                        </p:attrNameLst>
                                      </p:cBhvr>
                                      <p:to>
                                        <p:strVal val="visible"/>
                                      </p:to>
                                    </p:set>
                                    <p:anim calcmode="lin" valueType="num">
                                      <p:cBhvr>
                                        <p:cTn id="17" dur="1000" fill="hold"/>
                                        <p:tgtEl>
                                          <p:spTgt spid="1735">
                                            <p:bg/>
                                          </p:spTgt>
                                        </p:tgtEl>
                                        <p:attrNameLst>
                                          <p:attrName>ppt_x</p:attrName>
                                        </p:attrNameLst>
                                      </p:cBhvr>
                                      <p:tavLst>
                                        <p:tav tm="0">
                                          <p:val>
                                            <p:strVal val="0-#ppt_w/2"/>
                                          </p:val>
                                        </p:tav>
                                        <p:tav tm="100000">
                                          <p:val>
                                            <p:strVal val="#ppt_x"/>
                                          </p:val>
                                        </p:tav>
                                      </p:tavLst>
                                    </p:anim>
                                    <p:anim calcmode="lin" valueType="num">
                                      <p:cBhvr>
                                        <p:cTn id="18" dur="1000" fill="hold"/>
                                        <p:tgtEl>
                                          <p:spTgt spid="1735">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35">
                                            <p:txEl>
                                              <p:pRg st="0" end="0"/>
                                            </p:txEl>
                                          </p:spTgt>
                                        </p:tgtEl>
                                        <p:attrNameLst>
                                          <p:attrName>style.visibility</p:attrName>
                                        </p:attrNameLst>
                                      </p:cBhvr>
                                      <p:to>
                                        <p:strVal val="visible"/>
                                      </p:to>
                                    </p:set>
                                    <p:anim calcmode="lin" valueType="num">
                                      <p:cBhvr>
                                        <p:cTn id="21" dur="1000" fill="hold"/>
                                        <p:tgtEl>
                                          <p:spTgt spid="1735">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35">
                                            <p:txEl>
                                              <p:pRg st="1" end="1"/>
                                            </p:txEl>
                                          </p:spTgt>
                                        </p:tgtEl>
                                        <p:attrNameLst>
                                          <p:attrName>style.visibility</p:attrName>
                                        </p:attrNameLst>
                                      </p:cBhvr>
                                      <p:to>
                                        <p:strVal val="visible"/>
                                      </p:to>
                                    </p:set>
                                    <p:anim calcmode="lin" valueType="num">
                                      <p:cBhvr>
                                        <p:cTn id="27" dur="1000" fill="hold"/>
                                        <p:tgtEl>
                                          <p:spTgt spid="1735">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5" grpId="2"/>
      <p:bldP build="p" bldLvl="5" animBg="1" rev="0" advAuto="0" spid="1734"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8" name="Shape 828"/>
          <p:cNvSpPr txBox="1"/>
          <p:nvPr>
            <p:ph type="title"/>
          </p:nvPr>
        </p:nvSpPr>
        <p:spPr>
          <a:xfrm>
            <a:off x="458639" y="72036"/>
            <a:ext cx="8232483" cy="1547376"/>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solidFill>
                  <a:srgbClr val="0000FF"/>
                </a:solidFill>
              </a:defRPr>
            </a:lvl1pPr>
          </a:lstStyle>
          <a:p>
            <a:pPr/>
            <a:r>
              <a:t>CONDUITE D'UN VÉHICULE AVEC UN PERMIS PROBATOIRE SOUS EMPIRE ÉTAT ALCOOLIQUE </a:t>
            </a:r>
          </a:p>
        </p:txBody>
      </p:sp>
      <p:sp>
        <p:nvSpPr>
          <p:cNvPr id="1739" name="Shape 829"/>
          <p:cNvSpPr txBox="1"/>
          <p:nvPr>
            <p:ph type="body" idx="1"/>
          </p:nvPr>
        </p:nvSpPr>
        <p:spPr>
          <a:xfrm>
            <a:off x="458639" y="1605002"/>
            <a:ext cx="8232483" cy="3979370"/>
          </a:xfrm>
          <a:prstGeom prst="rect">
            <a:avLst/>
          </a:prstGeom>
        </p:spPr>
        <p:txBody>
          <a:bodyPr/>
          <a:lstStyle/>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r>
              <a:t>TAUX SUPÉRIEUR OU ÉGAL A 0.2 gr∕l (sang) ou 0.4 mgr∕l d'air expiré</a:t>
            </a:r>
          </a:p>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L'INFRACTION S'APPLIQUE A TOUS LES JEUNES CONDUCTEURS</a:t>
            </a:r>
          </a:p>
          <a:p>
            <a:pPr marL="391317" indent="-283367">
              <a:buClr>
                <a:srgbClr val="000000"/>
              </a:buClr>
              <a:buSzPct val="45000"/>
              <a:buChar cha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r>
              <a:t>3 ans APRÈS OBTENTION DU PERMIS</a:t>
            </a:r>
          </a:p>
          <a:p>
            <a:pPr marL="391317" indent="-283367">
              <a:buClr>
                <a:srgbClr val="000000"/>
              </a:buClr>
              <a:buSzPct val="45000"/>
              <a:buChar cha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r>
              <a:t>2 ans APRÈS OBTENTION DU PERMIS (CA)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38">
                                            <p:bg/>
                                          </p:spTgt>
                                        </p:tgtEl>
                                        <p:attrNameLst>
                                          <p:attrName>style.visibility</p:attrName>
                                        </p:attrNameLst>
                                      </p:cBhvr>
                                      <p:to>
                                        <p:strVal val="visible"/>
                                      </p:to>
                                    </p:set>
                                    <p:anim calcmode="lin" valueType="num">
                                      <p:cBhvr>
                                        <p:cTn id="7" dur="1000" fill="hold"/>
                                        <p:tgtEl>
                                          <p:spTgt spid="1738">
                                            <p:bg/>
                                          </p:spTgt>
                                        </p:tgtEl>
                                        <p:attrNameLst>
                                          <p:attrName>ppt_x</p:attrName>
                                        </p:attrNameLst>
                                      </p:cBhvr>
                                      <p:tavLst>
                                        <p:tav tm="0">
                                          <p:val>
                                            <p:strVal val="0-#ppt_w/2"/>
                                          </p:val>
                                        </p:tav>
                                        <p:tav tm="100000">
                                          <p:val>
                                            <p:strVal val="#ppt_x"/>
                                          </p:val>
                                        </p:tav>
                                      </p:tavLst>
                                    </p:anim>
                                    <p:anim calcmode="lin" valueType="num">
                                      <p:cBhvr>
                                        <p:cTn id="8" dur="1000" fill="hold"/>
                                        <p:tgtEl>
                                          <p:spTgt spid="173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38">
                                            <p:txEl>
                                              <p:pRg st="0" end="0"/>
                                            </p:txEl>
                                          </p:spTgt>
                                        </p:tgtEl>
                                        <p:attrNameLst>
                                          <p:attrName>style.visibility</p:attrName>
                                        </p:attrNameLst>
                                      </p:cBhvr>
                                      <p:to>
                                        <p:strVal val="visible"/>
                                      </p:to>
                                    </p:set>
                                    <p:anim calcmode="lin" valueType="num">
                                      <p:cBhvr>
                                        <p:cTn id="11" dur="1000" fill="hold"/>
                                        <p:tgtEl>
                                          <p:spTgt spid="173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39">
                                            <p:bg/>
                                          </p:spTgt>
                                        </p:tgtEl>
                                        <p:attrNameLst>
                                          <p:attrName>style.visibility</p:attrName>
                                        </p:attrNameLst>
                                      </p:cBhvr>
                                      <p:to>
                                        <p:strVal val="visible"/>
                                      </p:to>
                                    </p:set>
                                    <p:anim calcmode="lin" valueType="num">
                                      <p:cBhvr>
                                        <p:cTn id="17" dur="1000" fill="hold"/>
                                        <p:tgtEl>
                                          <p:spTgt spid="1739">
                                            <p:bg/>
                                          </p:spTgt>
                                        </p:tgtEl>
                                        <p:attrNameLst>
                                          <p:attrName>ppt_x</p:attrName>
                                        </p:attrNameLst>
                                      </p:cBhvr>
                                      <p:tavLst>
                                        <p:tav tm="0">
                                          <p:val>
                                            <p:strVal val="0-#ppt_w/2"/>
                                          </p:val>
                                        </p:tav>
                                        <p:tav tm="100000">
                                          <p:val>
                                            <p:strVal val="#ppt_x"/>
                                          </p:val>
                                        </p:tav>
                                      </p:tavLst>
                                    </p:anim>
                                    <p:anim calcmode="lin" valueType="num">
                                      <p:cBhvr>
                                        <p:cTn id="18" dur="1000" fill="hold"/>
                                        <p:tgtEl>
                                          <p:spTgt spid="1739">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39">
                                            <p:txEl>
                                              <p:pRg st="0" end="0"/>
                                            </p:txEl>
                                          </p:spTgt>
                                        </p:tgtEl>
                                        <p:attrNameLst>
                                          <p:attrName>style.visibility</p:attrName>
                                        </p:attrNameLst>
                                      </p:cBhvr>
                                      <p:to>
                                        <p:strVal val="visible"/>
                                      </p:to>
                                    </p:set>
                                    <p:anim calcmode="lin" valueType="num">
                                      <p:cBhvr>
                                        <p:cTn id="21" dur="1000" fill="hold"/>
                                        <p:tgtEl>
                                          <p:spTgt spid="1739">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39">
                                            <p:txEl>
                                              <p:pRg st="1" end="1"/>
                                            </p:txEl>
                                          </p:spTgt>
                                        </p:tgtEl>
                                        <p:attrNameLst>
                                          <p:attrName>style.visibility</p:attrName>
                                        </p:attrNameLst>
                                      </p:cBhvr>
                                      <p:to>
                                        <p:strVal val="visible"/>
                                      </p:to>
                                    </p:set>
                                    <p:anim calcmode="lin" valueType="num">
                                      <p:cBhvr>
                                        <p:cTn id="27" dur="1000" fill="hold"/>
                                        <p:tgtEl>
                                          <p:spTgt spid="1739">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39">
                                            <p:txEl>
                                              <p:pRg st="2" end="2"/>
                                            </p:txEl>
                                          </p:spTgt>
                                        </p:tgtEl>
                                        <p:attrNameLst>
                                          <p:attrName>style.visibility</p:attrName>
                                        </p:attrNameLst>
                                      </p:cBhvr>
                                      <p:to>
                                        <p:strVal val="visible"/>
                                      </p:to>
                                    </p:set>
                                    <p:anim calcmode="lin" valueType="num">
                                      <p:cBhvr>
                                        <p:cTn id="33" dur="1000" fill="hold"/>
                                        <p:tgtEl>
                                          <p:spTgt spid="1739">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39">
                                            <p:txEl>
                                              <p:pRg st="3" end="3"/>
                                            </p:txEl>
                                          </p:spTgt>
                                        </p:tgtEl>
                                        <p:attrNameLst>
                                          <p:attrName>style.visibility</p:attrName>
                                        </p:attrNameLst>
                                      </p:cBhvr>
                                      <p:to>
                                        <p:strVal val="visible"/>
                                      </p:to>
                                    </p:set>
                                    <p:anim calcmode="lin" valueType="num">
                                      <p:cBhvr>
                                        <p:cTn id="39" dur="1000" fill="hold"/>
                                        <p:tgtEl>
                                          <p:spTgt spid="1739">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39">
                                            <p:txEl>
                                              <p:pRg st="4" end="4"/>
                                            </p:txEl>
                                          </p:spTgt>
                                        </p:tgtEl>
                                        <p:attrNameLst>
                                          <p:attrName>style.visibility</p:attrName>
                                        </p:attrNameLst>
                                      </p:cBhvr>
                                      <p:to>
                                        <p:strVal val="visible"/>
                                      </p:to>
                                    </p:set>
                                    <p:anim calcmode="lin" valueType="num">
                                      <p:cBhvr>
                                        <p:cTn id="45" dur="1000" fill="hold"/>
                                        <p:tgtEl>
                                          <p:spTgt spid="1739">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2" fill="hold">
                                  <p:stCondLst>
                                    <p:cond delay="0"/>
                                  </p:stCondLst>
                                  <p:iterate type="el" backwards="0">
                                    <p:tmAbs val="0"/>
                                  </p:iterate>
                                  <p:childTnLst>
                                    <p:set>
                                      <p:cBhvr>
                                        <p:cTn id="50" fill="hold"/>
                                        <p:tgtEl>
                                          <p:spTgt spid="1739">
                                            <p:txEl>
                                              <p:pRg st="5" end="5"/>
                                            </p:txEl>
                                          </p:spTgt>
                                        </p:tgtEl>
                                        <p:attrNameLst>
                                          <p:attrName>style.visibility</p:attrName>
                                        </p:attrNameLst>
                                      </p:cBhvr>
                                      <p:to>
                                        <p:strVal val="visible"/>
                                      </p:to>
                                    </p:set>
                                    <p:anim calcmode="lin" valueType="num">
                                      <p:cBhvr>
                                        <p:cTn id="51" dur="1000" fill="hold"/>
                                        <p:tgtEl>
                                          <p:spTgt spid="1739">
                                            <p:txEl>
                                              <p:pRg st="5" end="5"/>
                                            </p:txEl>
                                          </p:spTgt>
                                        </p:tgtEl>
                                        <p:attrNameLst>
                                          <p:attrName>ppt_x</p:attrName>
                                        </p:attrNameLst>
                                      </p:cBhvr>
                                      <p:tavLst>
                                        <p:tav tm="0">
                                          <p:val>
                                            <p:strVal val="0-#ppt_w/2"/>
                                          </p:val>
                                        </p:tav>
                                        <p:tav tm="100000">
                                          <p:val>
                                            <p:strVal val="#ppt_x"/>
                                          </p:val>
                                        </p:tav>
                                      </p:tavLst>
                                    </p:anim>
                                    <p:anim calcmode="lin" valueType="num">
                                      <p:cBhvr>
                                        <p:cTn id="52" dur="1000" fill="hold"/>
                                        <p:tgtEl>
                                          <p:spTgt spid="17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9" grpId="2"/>
      <p:bldP build="p" bldLvl="5" animBg="1" rev="0" advAuto="0" spid="1738"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1" name="Shape 831"/>
          <p:cNvSpPr txBox="1"/>
          <p:nvPr>
            <p:ph type="title"/>
          </p:nvPr>
        </p:nvSpPr>
        <p:spPr>
          <a:xfrm>
            <a:off x="458639" y="273743"/>
            <a:ext cx="8232483" cy="1145402"/>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2800"/>
            </a:lvl1pPr>
          </a:lstStyle>
          <a:p>
            <a:pPr/>
            <a:r>
              <a:t>CONTRAVENTION DE 4ÈME CLASSE </a:t>
            </a:r>
          </a:p>
        </p:txBody>
      </p:sp>
      <p:sp>
        <p:nvSpPr>
          <p:cNvPr id="1742" name="Shape 832"/>
          <p:cNvSpPr txBox="1"/>
          <p:nvPr>
            <p:ph type="body" idx="1"/>
          </p:nvPr>
        </p:nvSpPr>
        <p:spPr>
          <a:xfrm>
            <a:off x="458639" y="1605002"/>
            <a:ext cx="8232483" cy="3979370"/>
          </a:xfrm>
          <a:prstGeom prst="rect">
            <a:avLst/>
          </a:prstGeom>
        </p:spPr>
        <p:txBody>
          <a:bodyPr/>
          <a:lstStyle/>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AMENDE FORFAITAIRE DE 135.00€</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RETRAIT DE 6 POINTS SUR LE PERMIS</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IMMOBILISATION DU VÉHICULE</a:t>
            </a:r>
          </a:p>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       </a:t>
            </a:r>
            <a:r>
              <a:rPr b="1"/>
              <a:t>Peine complémentaire</a:t>
            </a:r>
            <a:r>
              <a:t> : Retrait de permis</a:t>
            </a:r>
          </a:p>
        </p:txBody>
      </p:sp>
      <p:pic>
        <p:nvPicPr>
          <p:cNvPr id="1743" name="image.jpg" descr="image.jpg"/>
          <p:cNvPicPr>
            <a:picLocks noChangeAspect="1"/>
          </p:cNvPicPr>
          <p:nvPr/>
        </p:nvPicPr>
        <p:blipFill>
          <a:blip r:embed="rId2">
            <a:extLst/>
          </a:blip>
          <a:stretch>
            <a:fillRect/>
          </a:stretch>
        </p:blipFill>
        <p:spPr>
          <a:xfrm>
            <a:off x="3331507" y="4774398"/>
            <a:ext cx="2480984" cy="152144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41">
                                            <p:bg/>
                                          </p:spTgt>
                                        </p:tgtEl>
                                        <p:attrNameLst>
                                          <p:attrName>style.visibility</p:attrName>
                                        </p:attrNameLst>
                                      </p:cBhvr>
                                      <p:to>
                                        <p:strVal val="visible"/>
                                      </p:to>
                                    </p:set>
                                    <p:anim calcmode="lin" valueType="num">
                                      <p:cBhvr>
                                        <p:cTn id="7" dur="1000" fill="hold"/>
                                        <p:tgtEl>
                                          <p:spTgt spid="1741">
                                            <p:bg/>
                                          </p:spTgt>
                                        </p:tgtEl>
                                        <p:attrNameLst>
                                          <p:attrName>ppt_x</p:attrName>
                                        </p:attrNameLst>
                                      </p:cBhvr>
                                      <p:tavLst>
                                        <p:tav tm="0">
                                          <p:val>
                                            <p:strVal val="0-#ppt_w/2"/>
                                          </p:val>
                                        </p:tav>
                                        <p:tav tm="100000">
                                          <p:val>
                                            <p:strVal val="#ppt_x"/>
                                          </p:val>
                                        </p:tav>
                                      </p:tavLst>
                                    </p:anim>
                                    <p:anim calcmode="lin" valueType="num">
                                      <p:cBhvr>
                                        <p:cTn id="8" dur="1000" fill="hold"/>
                                        <p:tgtEl>
                                          <p:spTgt spid="174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41">
                                            <p:txEl>
                                              <p:pRg st="0" end="0"/>
                                            </p:txEl>
                                          </p:spTgt>
                                        </p:tgtEl>
                                        <p:attrNameLst>
                                          <p:attrName>style.visibility</p:attrName>
                                        </p:attrNameLst>
                                      </p:cBhvr>
                                      <p:to>
                                        <p:strVal val="visible"/>
                                      </p:to>
                                    </p:set>
                                    <p:anim calcmode="lin" valueType="num">
                                      <p:cBhvr>
                                        <p:cTn id="11" dur="1000" fill="hold"/>
                                        <p:tgtEl>
                                          <p:spTgt spid="174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42">
                                            <p:bg/>
                                          </p:spTgt>
                                        </p:tgtEl>
                                        <p:attrNameLst>
                                          <p:attrName>style.visibility</p:attrName>
                                        </p:attrNameLst>
                                      </p:cBhvr>
                                      <p:to>
                                        <p:strVal val="visible"/>
                                      </p:to>
                                    </p:set>
                                    <p:anim calcmode="lin" valueType="num">
                                      <p:cBhvr>
                                        <p:cTn id="17" dur="1000" fill="hold"/>
                                        <p:tgtEl>
                                          <p:spTgt spid="1742">
                                            <p:bg/>
                                          </p:spTgt>
                                        </p:tgtEl>
                                        <p:attrNameLst>
                                          <p:attrName>ppt_x</p:attrName>
                                        </p:attrNameLst>
                                      </p:cBhvr>
                                      <p:tavLst>
                                        <p:tav tm="0">
                                          <p:val>
                                            <p:strVal val="0-#ppt_w/2"/>
                                          </p:val>
                                        </p:tav>
                                        <p:tav tm="100000">
                                          <p:val>
                                            <p:strVal val="#ppt_x"/>
                                          </p:val>
                                        </p:tav>
                                      </p:tavLst>
                                    </p:anim>
                                    <p:anim calcmode="lin" valueType="num">
                                      <p:cBhvr>
                                        <p:cTn id="18" dur="1000" fill="hold"/>
                                        <p:tgtEl>
                                          <p:spTgt spid="1742">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42">
                                            <p:txEl>
                                              <p:pRg st="0" end="0"/>
                                            </p:txEl>
                                          </p:spTgt>
                                        </p:tgtEl>
                                        <p:attrNameLst>
                                          <p:attrName>style.visibility</p:attrName>
                                        </p:attrNameLst>
                                      </p:cBhvr>
                                      <p:to>
                                        <p:strVal val="visible"/>
                                      </p:to>
                                    </p:set>
                                    <p:anim calcmode="lin" valueType="num">
                                      <p:cBhvr>
                                        <p:cTn id="21" dur="1000" fill="hold"/>
                                        <p:tgtEl>
                                          <p:spTgt spid="1742">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42">
                                            <p:txEl>
                                              <p:pRg st="1" end="1"/>
                                            </p:txEl>
                                          </p:spTgt>
                                        </p:tgtEl>
                                        <p:attrNameLst>
                                          <p:attrName>style.visibility</p:attrName>
                                        </p:attrNameLst>
                                      </p:cBhvr>
                                      <p:to>
                                        <p:strVal val="visible"/>
                                      </p:to>
                                    </p:set>
                                    <p:anim calcmode="lin" valueType="num">
                                      <p:cBhvr>
                                        <p:cTn id="27" dur="1000" fill="hold"/>
                                        <p:tgtEl>
                                          <p:spTgt spid="1742">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42">
                                            <p:txEl>
                                              <p:pRg st="2" end="2"/>
                                            </p:txEl>
                                          </p:spTgt>
                                        </p:tgtEl>
                                        <p:attrNameLst>
                                          <p:attrName>style.visibility</p:attrName>
                                        </p:attrNameLst>
                                      </p:cBhvr>
                                      <p:to>
                                        <p:strVal val="visible"/>
                                      </p:to>
                                    </p:set>
                                    <p:anim calcmode="lin" valueType="num">
                                      <p:cBhvr>
                                        <p:cTn id="33" dur="1000" fill="hold"/>
                                        <p:tgtEl>
                                          <p:spTgt spid="1742">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42">
                                            <p:txEl>
                                              <p:pRg st="3" end="3"/>
                                            </p:txEl>
                                          </p:spTgt>
                                        </p:tgtEl>
                                        <p:attrNameLst>
                                          <p:attrName>style.visibility</p:attrName>
                                        </p:attrNameLst>
                                      </p:cBhvr>
                                      <p:to>
                                        <p:strVal val="visible"/>
                                      </p:to>
                                    </p:set>
                                    <p:anim calcmode="lin" valueType="num">
                                      <p:cBhvr>
                                        <p:cTn id="39" dur="1000" fill="hold"/>
                                        <p:tgtEl>
                                          <p:spTgt spid="1742">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42">
                                            <p:txEl>
                                              <p:pRg st="4" end="4"/>
                                            </p:txEl>
                                          </p:spTgt>
                                        </p:tgtEl>
                                        <p:attrNameLst>
                                          <p:attrName>style.visibility</p:attrName>
                                        </p:attrNameLst>
                                      </p:cBhvr>
                                      <p:to>
                                        <p:strVal val="visible"/>
                                      </p:to>
                                    </p:set>
                                    <p:anim calcmode="lin" valueType="num">
                                      <p:cBhvr>
                                        <p:cTn id="45" dur="1000" fill="hold"/>
                                        <p:tgtEl>
                                          <p:spTgt spid="1742">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4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1" grpId="1"/>
      <p:bldP build="p" bldLvl="5" animBg="1" rev="0" advAuto="0" spid="1742" grpId="2"/>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5" name="Shape 835"/>
          <p:cNvSpPr txBox="1"/>
          <p:nvPr>
            <p:ph type="title"/>
          </p:nvPr>
        </p:nvSpPr>
        <p:spPr>
          <a:xfrm>
            <a:off x="458639" y="273743"/>
            <a:ext cx="8232483" cy="1145402"/>
          </a:xfrm>
          <a:prstGeom prst="rect">
            <a:avLst/>
          </a:prstGeom>
        </p:spPr>
        <p:txBody>
          <a:bodyPr/>
          <a:lstStyle/>
          <a:p>
            <a: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solidFill>
                  <a:srgbClr val="FF0000"/>
                </a:solidFill>
              </a:defRPr>
            </a:pPr>
            <a:r>
              <a:t>ATTENTION</a:t>
            </a:r>
            <a:r>
              <a:rPr b="0"/>
              <a:t> </a:t>
            </a:r>
          </a:p>
        </p:txBody>
      </p:sp>
      <p:sp>
        <p:nvSpPr>
          <p:cNvPr id="1746" name="Shape 836"/>
          <p:cNvSpPr txBox="1"/>
          <p:nvPr>
            <p:ph type="body" idx="1"/>
          </p:nvPr>
        </p:nvSpPr>
        <p:spPr>
          <a:xfrm>
            <a:off x="458639" y="1605002"/>
            <a:ext cx="8339461" cy="3979370"/>
          </a:xfrm>
          <a:prstGeom prst="rect">
            <a:avLst/>
          </a:prstGeom>
        </p:spPr>
        <p:txBody>
          <a:bodyPr/>
          <a:lstStyle/>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lgn="just">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La 1ère année de permis probatoire, le conducteur perd son permis pour solde de points nuls et dois repasser son permis (code et conduite)</a:t>
            </a:r>
          </a:p>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0.20 gr/l de sang c'est ZERO verre d'alcool car dès le 1er verre ce seuil peut être dépassé.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45">
                                            <p:bg/>
                                          </p:spTgt>
                                        </p:tgtEl>
                                        <p:attrNameLst>
                                          <p:attrName>style.visibility</p:attrName>
                                        </p:attrNameLst>
                                      </p:cBhvr>
                                      <p:to>
                                        <p:strVal val="visible"/>
                                      </p:to>
                                    </p:set>
                                    <p:anim calcmode="lin" valueType="num">
                                      <p:cBhvr>
                                        <p:cTn id="7" dur="1000" fill="hold"/>
                                        <p:tgtEl>
                                          <p:spTgt spid="1745">
                                            <p:bg/>
                                          </p:spTgt>
                                        </p:tgtEl>
                                        <p:attrNameLst>
                                          <p:attrName>ppt_x</p:attrName>
                                        </p:attrNameLst>
                                      </p:cBhvr>
                                      <p:tavLst>
                                        <p:tav tm="0">
                                          <p:val>
                                            <p:strVal val="0-#ppt_w/2"/>
                                          </p:val>
                                        </p:tav>
                                        <p:tav tm="100000">
                                          <p:val>
                                            <p:strVal val="#ppt_x"/>
                                          </p:val>
                                        </p:tav>
                                      </p:tavLst>
                                    </p:anim>
                                    <p:anim calcmode="lin" valueType="num">
                                      <p:cBhvr>
                                        <p:cTn id="8" dur="1000" fill="hold"/>
                                        <p:tgtEl>
                                          <p:spTgt spid="1745">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45">
                                            <p:txEl>
                                              <p:pRg st="0" end="0"/>
                                            </p:txEl>
                                          </p:spTgt>
                                        </p:tgtEl>
                                        <p:attrNameLst>
                                          <p:attrName>style.visibility</p:attrName>
                                        </p:attrNameLst>
                                      </p:cBhvr>
                                      <p:to>
                                        <p:strVal val="visible"/>
                                      </p:to>
                                    </p:set>
                                    <p:anim calcmode="lin" valueType="num">
                                      <p:cBhvr>
                                        <p:cTn id="11" dur="1000" fill="hold"/>
                                        <p:tgtEl>
                                          <p:spTgt spid="1745">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46">
                                            <p:bg/>
                                          </p:spTgt>
                                        </p:tgtEl>
                                        <p:attrNameLst>
                                          <p:attrName>style.visibility</p:attrName>
                                        </p:attrNameLst>
                                      </p:cBhvr>
                                      <p:to>
                                        <p:strVal val="visible"/>
                                      </p:to>
                                    </p:set>
                                    <p:anim calcmode="lin" valueType="num">
                                      <p:cBhvr>
                                        <p:cTn id="17" dur="1000" fill="hold"/>
                                        <p:tgtEl>
                                          <p:spTgt spid="1746">
                                            <p:bg/>
                                          </p:spTgt>
                                        </p:tgtEl>
                                        <p:attrNameLst>
                                          <p:attrName>ppt_x</p:attrName>
                                        </p:attrNameLst>
                                      </p:cBhvr>
                                      <p:tavLst>
                                        <p:tav tm="0">
                                          <p:val>
                                            <p:strVal val="0-#ppt_w/2"/>
                                          </p:val>
                                        </p:tav>
                                        <p:tav tm="100000">
                                          <p:val>
                                            <p:strVal val="#ppt_x"/>
                                          </p:val>
                                        </p:tav>
                                      </p:tavLst>
                                    </p:anim>
                                    <p:anim calcmode="lin" valueType="num">
                                      <p:cBhvr>
                                        <p:cTn id="18" dur="1000" fill="hold"/>
                                        <p:tgtEl>
                                          <p:spTgt spid="1746">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46">
                                            <p:txEl>
                                              <p:pRg st="0" end="0"/>
                                            </p:txEl>
                                          </p:spTgt>
                                        </p:tgtEl>
                                        <p:attrNameLst>
                                          <p:attrName>style.visibility</p:attrName>
                                        </p:attrNameLst>
                                      </p:cBhvr>
                                      <p:to>
                                        <p:strVal val="visible"/>
                                      </p:to>
                                    </p:set>
                                    <p:anim calcmode="lin" valueType="num">
                                      <p:cBhvr>
                                        <p:cTn id="21" dur="1000" fill="hold"/>
                                        <p:tgtEl>
                                          <p:spTgt spid="1746">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46">
                                            <p:txEl>
                                              <p:pRg st="1" end="1"/>
                                            </p:txEl>
                                          </p:spTgt>
                                        </p:tgtEl>
                                        <p:attrNameLst>
                                          <p:attrName>style.visibility</p:attrName>
                                        </p:attrNameLst>
                                      </p:cBhvr>
                                      <p:to>
                                        <p:strVal val="visible"/>
                                      </p:to>
                                    </p:set>
                                    <p:anim calcmode="lin" valueType="num">
                                      <p:cBhvr>
                                        <p:cTn id="27" dur="1000" fill="hold"/>
                                        <p:tgtEl>
                                          <p:spTgt spid="1746">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46">
                                            <p:txEl>
                                              <p:pRg st="2" end="2"/>
                                            </p:txEl>
                                          </p:spTgt>
                                        </p:tgtEl>
                                        <p:attrNameLst>
                                          <p:attrName>style.visibility</p:attrName>
                                        </p:attrNameLst>
                                      </p:cBhvr>
                                      <p:to>
                                        <p:strVal val="visible"/>
                                      </p:to>
                                    </p:set>
                                    <p:anim calcmode="lin" valueType="num">
                                      <p:cBhvr>
                                        <p:cTn id="33" dur="1000" fill="hold"/>
                                        <p:tgtEl>
                                          <p:spTgt spid="1746">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46">
                                            <p:txEl>
                                              <p:pRg st="3" end="3"/>
                                            </p:txEl>
                                          </p:spTgt>
                                        </p:tgtEl>
                                        <p:attrNameLst>
                                          <p:attrName>style.visibility</p:attrName>
                                        </p:attrNameLst>
                                      </p:cBhvr>
                                      <p:to>
                                        <p:strVal val="visible"/>
                                      </p:to>
                                    </p:set>
                                    <p:anim calcmode="lin" valueType="num">
                                      <p:cBhvr>
                                        <p:cTn id="39" dur="1000" fill="hold"/>
                                        <p:tgtEl>
                                          <p:spTgt spid="1746">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4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5" grpId="1"/>
      <p:bldP build="p" bldLvl="5" animBg="1" rev="0" advAuto="0" spid="1746"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2" name="Shape 712"/>
          <p:cNvSpPr txBox="1"/>
          <p:nvPr>
            <p:ph type="sldNum" sz="quarter" idx="4294967295"/>
          </p:nvPr>
        </p:nvSpPr>
        <p:spPr>
          <a:xfrm>
            <a:off x="8506688" y="6415525"/>
            <a:ext cx="180113"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23" name="Capture d’écran 2015-09-26 à 19.00.36.png" descr="Capture d’écran 2015-09-26 à 19.00.36.png"/>
          <p:cNvPicPr>
            <a:picLocks noChangeAspect="1"/>
          </p:cNvPicPr>
          <p:nvPr/>
        </p:nvPicPr>
        <p:blipFill>
          <a:blip r:embed="rId3">
            <a:extLst/>
          </a:blip>
          <a:stretch>
            <a:fillRect/>
          </a:stretch>
        </p:blipFill>
        <p:spPr>
          <a:xfrm>
            <a:off x="19050" y="158675"/>
            <a:ext cx="9105900" cy="6540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over dir="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8" name="Shape 838"/>
          <p:cNvSpPr txBox="1"/>
          <p:nvPr>
            <p:ph type="title"/>
          </p:nvPr>
        </p:nvSpPr>
        <p:spPr>
          <a:xfrm>
            <a:off x="458639" y="273743"/>
            <a:ext cx="8232483" cy="1145402"/>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solidFill>
                  <a:srgbClr val="0000FF"/>
                </a:solidFill>
              </a:defRPr>
            </a:lvl1pPr>
          </a:lstStyle>
          <a:p>
            <a:pPr/>
            <a:r>
              <a:t>REFUS DE SE SOUMETTRE AUX VÉRIFICATIONS</a:t>
            </a:r>
          </a:p>
        </p:txBody>
      </p:sp>
      <p:sp>
        <p:nvSpPr>
          <p:cNvPr id="1749" name="Shape 839"/>
          <p:cNvSpPr txBox="1"/>
          <p:nvPr>
            <p:ph type="body" idx="1"/>
          </p:nvPr>
        </p:nvSpPr>
        <p:spPr>
          <a:xfrm>
            <a:off x="458639" y="1605002"/>
            <a:ext cx="8232483" cy="3979370"/>
          </a:xfrm>
          <a:prstGeom prst="rect">
            <a:avLst/>
          </a:prstGeom>
        </p:spPr>
        <p:txBody>
          <a:bodyPr/>
          <a:lstStyle/>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r>
              <a:t>DELIT</a:t>
            </a:r>
          </a:p>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RETRAIT DE 6 POINTS SUR LE PERMIS</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AMENDE DE 4 500.00 €</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IMMOBILISATION DU VÉHICULE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48">
                                            <p:bg/>
                                          </p:spTgt>
                                        </p:tgtEl>
                                        <p:attrNameLst>
                                          <p:attrName>style.visibility</p:attrName>
                                        </p:attrNameLst>
                                      </p:cBhvr>
                                      <p:to>
                                        <p:strVal val="visible"/>
                                      </p:to>
                                    </p:set>
                                    <p:anim calcmode="lin" valueType="num">
                                      <p:cBhvr>
                                        <p:cTn id="7" dur="1000" fill="hold"/>
                                        <p:tgtEl>
                                          <p:spTgt spid="1748">
                                            <p:bg/>
                                          </p:spTgt>
                                        </p:tgtEl>
                                        <p:attrNameLst>
                                          <p:attrName>ppt_x</p:attrName>
                                        </p:attrNameLst>
                                      </p:cBhvr>
                                      <p:tavLst>
                                        <p:tav tm="0">
                                          <p:val>
                                            <p:strVal val="0-#ppt_w/2"/>
                                          </p:val>
                                        </p:tav>
                                        <p:tav tm="100000">
                                          <p:val>
                                            <p:strVal val="#ppt_x"/>
                                          </p:val>
                                        </p:tav>
                                      </p:tavLst>
                                    </p:anim>
                                    <p:anim calcmode="lin" valueType="num">
                                      <p:cBhvr>
                                        <p:cTn id="8" dur="1000" fill="hold"/>
                                        <p:tgtEl>
                                          <p:spTgt spid="174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48">
                                            <p:txEl>
                                              <p:pRg st="0" end="0"/>
                                            </p:txEl>
                                          </p:spTgt>
                                        </p:tgtEl>
                                        <p:attrNameLst>
                                          <p:attrName>style.visibility</p:attrName>
                                        </p:attrNameLst>
                                      </p:cBhvr>
                                      <p:to>
                                        <p:strVal val="visible"/>
                                      </p:to>
                                    </p:set>
                                    <p:anim calcmode="lin" valueType="num">
                                      <p:cBhvr>
                                        <p:cTn id="11" dur="1000" fill="hold"/>
                                        <p:tgtEl>
                                          <p:spTgt spid="174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49">
                                            <p:bg/>
                                          </p:spTgt>
                                        </p:tgtEl>
                                        <p:attrNameLst>
                                          <p:attrName>style.visibility</p:attrName>
                                        </p:attrNameLst>
                                      </p:cBhvr>
                                      <p:to>
                                        <p:strVal val="visible"/>
                                      </p:to>
                                    </p:set>
                                    <p:anim calcmode="lin" valueType="num">
                                      <p:cBhvr>
                                        <p:cTn id="17" dur="1000" fill="hold"/>
                                        <p:tgtEl>
                                          <p:spTgt spid="1749">
                                            <p:bg/>
                                          </p:spTgt>
                                        </p:tgtEl>
                                        <p:attrNameLst>
                                          <p:attrName>ppt_x</p:attrName>
                                        </p:attrNameLst>
                                      </p:cBhvr>
                                      <p:tavLst>
                                        <p:tav tm="0">
                                          <p:val>
                                            <p:strVal val="0-#ppt_w/2"/>
                                          </p:val>
                                        </p:tav>
                                        <p:tav tm="100000">
                                          <p:val>
                                            <p:strVal val="#ppt_x"/>
                                          </p:val>
                                        </p:tav>
                                      </p:tavLst>
                                    </p:anim>
                                    <p:anim calcmode="lin" valueType="num">
                                      <p:cBhvr>
                                        <p:cTn id="18" dur="1000" fill="hold"/>
                                        <p:tgtEl>
                                          <p:spTgt spid="1749">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49">
                                            <p:txEl>
                                              <p:pRg st="0" end="0"/>
                                            </p:txEl>
                                          </p:spTgt>
                                        </p:tgtEl>
                                        <p:attrNameLst>
                                          <p:attrName>style.visibility</p:attrName>
                                        </p:attrNameLst>
                                      </p:cBhvr>
                                      <p:to>
                                        <p:strVal val="visible"/>
                                      </p:to>
                                    </p:set>
                                    <p:anim calcmode="lin" valueType="num">
                                      <p:cBhvr>
                                        <p:cTn id="21" dur="1000" fill="hold"/>
                                        <p:tgtEl>
                                          <p:spTgt spid="1749">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49">
                                            <p:txEl>
                                              <p:pRg st="1" end="1"/>
                                            </p:txEl>
                                          </p:spTgt>
                                        </p:tgtEl>
                                        <p:attrNameLst>
                                          <p:attrName>style.visibility</p:attrName>
                                        </p:attrNameLst>
                                      </p:cBhvr>
                                      <p:to>
                                        <p:strVal val="visible"/>
                                      </p:to>
                                    </p:set>
                                    <p:anim calcmode="lin" valueType="num">
                                      <p:cBhvr>
                                        <p:cTn id="27" dur="1000" fill="hold"/>
                                        <p:tgtEl>
                                          <p:spTgt spid="1749">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49">
                                            <p:txEl>
                                              <p:pRg st="2" end="2"/>
                                            </p:txEl>
                                          </p:spTgt>
                                        </p:tgtEl>
                                        <p:attrNameLst>
                                          <p:attrName>style.visibility</p:attrName>
                                        </p:attrNameLst>
                                      </p:cBhvr>
                                      <p:to>
                                        <p:strVal val="visible"/>
                                      </p:to>
                                    </p:set>
                                    <p:anim calcmode="lin" valueType="num">
                                      <p:cBhvr>
                                        <p:cTn id="33" dur="1000" fill="hold"/>
                                        <p:tgtEl>
                                          <p:spTgt spid="1749">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49">
                                            <p:txEl>
                                              <p:pRg st="3" end="3"/>
                                            </p:txEl>
                                          </p:spTgt>
                                        </p:tgtEl>
                                        <p:attrNameLst>
                                          <p:attrName>style.visibility</p:attrName>
                                        </p:attrNameLst>
                                      </p:cBhvr>
                                      <p:to>
                                        <p:strVal val="visible"/>
                                      </p:to>
                                    </p:set>
                                    <p:anim calcmode="lin" valueType="num">
                                      <p:cBhvr>
                                        <p:cTn id="39" dur="1000" fill="hold"/>
                                        <p:tgtEl>
                                          <p:spTgt spid="1749">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4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49">
                                            <p:txEl>
                                              <p:pRg st="4" end="4"/>
                                            </p:txEl>
                                          </p:spTgt>
                                        </p:tgtEl>
                                        <p:attrNameLst>
                                          <p:attrName>style.visibility</p:attrName>
                                        </p:attrNameLst>
                                      </p:cBhvr>
                                      <p:to>
                                        <p:strVal val="visible"/>
                                      </p:to>
                                    </p:set>
                                    <p:anim calcmode="lin" valueType="num">
                                      <p:cBhvr>
                                        <p:cTn id="45" dur="1000" fill="hold"/>
                                        <p:tgtEl>
                                          <p:spTgt spid="1749">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4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2" fill="hold">
                                  <p:stCondLst>
                                    <p:cond delay="0"/>
                                  </p:stCondLst>
                                  <p:iterate type="el" backwards="0">
                                    <p:tmAbs val="0"/>
                                  </p:iterate>
                                  <p:childTnLst>
                                    <p:set>
                                      <p:cBhvr>
                                        <p:cTn id="50" fill="hold"/>
                                        <p:tgtEl>
                                          <p:spTgt spid="1749">
                                            <p:txEl>
                                              <p:pRg st="5" end="5"/>
                                            </p:txEl>
                                          </p:spTgt>
                                        </p:tgtEl>
                                        <p:attrNameLst>
                                          <p:attrName>style.visibility</p:attrName>
                                        </p:attrNameLst>
                                      </p:cBhvr>
                                      <p:to>
                                        <p:strVal val="visible"/>
                                      </p:to>
                                    </p:set>
                                    <p:anim calcmode="lin" valueType="num">
                                      <p:cBhvr>
                                        <p:cTn id="51" dur="1000" fill="hold"/>
                                        <p:tgtEl>
                                          <p:spTgt spid="1749">
                                            <p:txEl>
                                              <p:pRg st="5" end="5"/>
                                            </p:txEl>
                                          </p:spTgt>
                                        </p:tgtEl>
                                        <p:attrNameLst>
                                          <p:attrName>ppt_x</p:attrName>
                                        </p:attrNameLst>
                                      </p:cBhvr>
                                      <p:tavLst>
                                        <p:tav tm="0">
                                          <p:val>
                                            <p:strVal val="0-#ppt_w/2"/>
                                          </p:val>
                                        </p:tav>
                                        <p:tav tm="100000">
                                          <p:val>
                                            <p:strVal val="#ppt_x"/>
                                          </p:val>
                                        </p:tav>
                                      </p:tavLst>
                                    </p:anim>
                                    <p:anim calcmode="lin" valueType="num">
                                      <p:cBhvr>
                                        <p:cTn id="52" dur="1000" fill="hold"/>
                                        <p:tgtEl>
                                          <p:spTgt spid="174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8" grpId="1"/>
      <p:bldP build="p" bldLvl="5" animBg="1" rev="0" advAuto="0" spid="1749" grpId="2"/>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1" name="Shape 841"/>
          <p:cNvSpPr txBox="1"/>
          <p:nvPr>
            <p:ph type="title"/>
          </p:nvPr>
        </p:nvSpPr>
        <p:spPr>
          <a:xfrm>
            <a:off x="458639" y="273743"/>
            <a:ext cx="8232483" cy="1145402"/>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solidFill>
                  <a:srgbClr val="0000FF"/>
                </a:solidFill>
              </a:defRPr>
            </a:lvl1pPr>
          </a:lstStyle>
          <a:p>
            <a:pPr/>
            <a:r>
              <a:t>CONDUITE D'UN VÉHICULE ALCOOL ET STUPÉFIANT </a:t>
            </a:r>
          </a:p>
        </p:txBody>
      </p:sp>
      <p:sp>
        <p:nvSpPr>
          <p:cNvPr id="1752" name="Shape 842"/>
          <p:cNvSpPr txBox="1"/>
          <p:nvPr>
            <p:ph type="body" idx="1"/>
          </p:nvPr>
        </p:nvSpPr>
        <p:spPr>
          <a:xfrm>
            <a:off x="458639" y="1605002"/>
            <a:ext cx="8232483" cy="3979370"/>
          </a:xfrm>
          <a:prstGeom prst="rect">
            <a:avLst/>
          </a:prstGeom>
        </p:spPr>
        <p:txBody>
          <a:bodyPr/>
          <a:lstStyle/>
          <a:p>
            <a:pPr marL="198628" indent="-99314" defTabSz="413320">
              <a:spcBef>
                <a:spcPts val="1200"/>
              </a:spcBef>
              <a:tabLst>
                <a:tab pos="368300" algn="l"/>
                <a:tab pos="736600" algn="l"/>
                <a:tab pos="1117600" algn="l"/>
                <a:tab pos="1485900" algn="l"/>
                <a:tab pos="1854200" algn="l"/>
                <a:tab pos="2247900" algn="l"/>
                <a:tab pos="2616200" algn="l"/>
                <a:tab pos="2997200" algn="l"/>
                <a:tab pos="3365500" algn="l"/>
                <a:tab pos="3733800" algn="l"/>
                <a:tab pos="4114800" algn="l"/>
                <a:tab pos="4495800" algn="l"/>
                <a:tab pos="4864100" algn="l"/>
                <a:tab pos="5245100" algn="l"/>
                <a:tab pos="5613400" algn="l"/>
                <a:tab pos="5994400" algn="l"/>
                <a:tab pos="6362700" algn="l"/>
                <a:tab pos="6743700" algn="l"/>
                <a:tab pos="7124700" algn="l"/>
                <a:tab pos="7493000" algn="l"/>
              </a:tabLst>
              <a:defRPr sz="2500"/>
            </a:pPr>
          </a:p>
          <a:p>
            <a:pPr marL="198628" indent="-99314" algn="ctr" defTabSz="413320">
              <a:spcBef>
                <a:spcPts val="1200"/>
              </a:spcBef>
              <a:tabLst>
                <a:tab pos="368300" algn="l"/>
                <a:tab pos="736600" algn="l"/>
                <a:tab pos="1117600" algn="l"/>
                <a:tab pos="1485900" algn="l"/>
                <a:tab pos="1854200" algn="l"/>
                <a:tab pos="2247900" algn="l"/>
                <a:tab pos="2616200" algn="l"/>
                <a:tab pos="2997200" algn="l"/>
                <a:tab pos="3365500" algn="l"/>
                <a:tab pos="3733800" algn="l"/>
                <a:tab pos="4114800" algn="l"/>
                <a:tab pos="4495800" algn="l"/>
                <a:tab pos="4864100" algn="l"/>
                <a:tab pos="5245100" algn="l"/>
                <a:tab pos="5613400" algn="l"/>
                <a:tab pos="5994400" algn="l"/>
                <a:tab pos="6362700" algn="l"/>
                <a:tab pos="6743700" algn="l"/>
                <a:tab pos="7124700" algn="l"/>
                <a:tab pos="7493000" algn="l"/>
              </a:tabLst>
              <a:defRPr b="1" sz="2500"/>
            </a:pPr>
            <a:r>
              <a:t>DÉLIT</a:t>
            </a:r>
          </a:p>
          <a:p>
            <a:pPr marL="198628" indent="-99314" defTabSz="413320">
              <a:spcBef>
                <a:spcPts val="1200"/>
              </a:spcBef>
              <a:tabLst>
                <a:tab pos="368300" algn="l"/>
                <a:tab pos="736600" algn="l"/>
                <a:tab pos="1117600" algn="l"/>
                <a:tab pos="1485900" algn="l"/>
                <a:tab pos="1854200" algn="l"/>
                <a:tab pos="2247900" algn="l"/>
                <a:tab pos="2616200" algn="l"/>
                <a:tab pos="2997200" algn="l"/>
                <a:tab pos="3365500" algn="l"/>
                <a:tab pos="3733800" algn="l"/>
                <a:tab pos="4114800" algn="l"/>
                <a:tab pos="4495800" algn="l"/>
                <a:tab pos="4864100" algn="l"/>
                <a:tab pos="5245100" algn="l"/>
                <a:tab pos="5613400" algn="l"/>
                <a:tab pos="5994400" algn="l"/>
                <a:tab pos="6362700" algn="l"/>
                <a:tab pos="6743700" algn="l"/>
                <a:tab pos="7124700" algn="l"/>
                <a:tab pos="7493000" algn="l"/>
              </a:tabLst>
              <a:defRPr b="1" sz="2500"/>
            </a:pPr>
          </a:p>
          <a:p>
            <a:pPr marL="198628" indent="-99314" algn="ctr" defTabSz="413320">
              <a:spcBef>
                <a:spcPts val="1200"/>
              </a:spcBef>
              <a:tabLst>
                <a:tab pos="368300" algn="l"/>
                <a:tab pos="736600" algn="l"/>
                <a:tab pos="1117600" algn="l"/>
                <a:tab pos="1485900" algn="l"/>
                <a:tab pos="1854200" algn="l"/>
                <a:tab pos="2247900" algn="l"/>
                <a:tab pos="2616200" algn="l"/>
                <a:tab pos="2997200" algn="l"/>
                <a:tab pos="3365500" algn="l"/>
                <a:tab pos="3733800" algn="l"/>
                <a:tab pos="4114800" algn="l"/>
                <a:tab pos="4495800" algn="l"/>
                <a:tab pos="4864100" algn="l"/>
                <a:tab pos="5245100" algn="l"/>
                <a:tab pos="5613400" algn="l"/>
                <a:tab pos="5994400" algn="l"/>
                <a:tab pos="6362700" algn="l"/>
                <a:tab pos="6743700" algn="l"/>
                <a:tab pos="7124700" algn="l"/>
                <a:tab pos="7493000" algn="l"/>
              </a:tabLst>
              <a:defRPr sz="2500"/>
            </a:pPr>
            <a:r>
              <a:t>3 ANS D'EMPRISONNEMENT</a:t>
            </a:r>
          </a:p>
          <a:p>
            <a:pPr marL="198628" indent="-99314" algn="ctr" defTabSz="413320">
              <a:spcBef>
                <a:spcPts val="1200"/>
              </a:spcBef>
              <a:tabLst>
                <a:tab pos="368300" algn="l"/>
                <a:tab pos="736600" algn="l"/>
                <a:tab pos="1117600" algn="l"/>
                <a:tab pos="1485900" algn="l"/>
                <a:tab pos="1854200" algn="l"/>
                <a:tab pos="2247900" algn="l"/>
                <a:tab pos="2616200" algn="l"/>
                <a:tab pos="2997200" algn="l"/>
                <a:tab pos="3365500" algn="l"/>
                <a:tab pos="3733800" algn="l"/>
                <a:tab pos="4114800" algn="l"/>
                <a:tab pos="4495800" algn="l"/>
                <a:tab pos="4864100" algn="l"/>
                <a:tab pos="5245100" algn="l"/>
                <a:tab pos="5613400" algn="l"/>
                <a:tab pos="5994400" algn="l"/>
                <a:tab pos="6362700" algn="l"/>
                <a:tab pos="6743700" algn="l"/>
                <a:tab pos="7124700" algn="l"/>
                <a:tab pos="7493000" algn="l"/>
              </a:tabLst>
              <a:defRPr sz="2500"/>
            </a:pPr>
            <a:r>
              <a:t>9 000.00€ D'AMENDE</a:t>
            </a:r>
          </a:p>
          <a:p>
            <a:pPr marL="198628" indent="-99314" algn="ctr" defTabSz="413320">
              <a:spcBef>
                <a:spcPts val="1200"/>
              </a:spcBef>
              <a:tabLst>
                <a:tab pos="368300" algn="l"/>
                <a:tab pos="736600" algn="l"/>
                <a:tab pos="1117600" algn="l"/>
                <a:tab pos="1485900" algn="l"/>
                <a:tab pos="1854200" algn="l"/>
                <a:tab pos="2247900" algn="l"/>
                <a:tab pos="2616200" algn="l"/>
                <a:tab pos="2997200" algn="l"/>
                <a:tab pos="3365500" algn="l"/>
                <a:tab pos="3733800" algn="l"/>
                <a:tab pos="4114800" algn="l"/>
                <a:tab pos="4495800" algn="l"/>
                <a:tab pos="4864100" algn="l"/>
                <a:tab pos="5245100" algn="l"/>
                <a:tab pos="5613400" algn="l"/>
                <a:tab pos="5994400" algn="l"/>
                <a:tab pos="6362700" algn="l"/>
                <a:tab pos="6743700" algn="l"/>
                <a:tab pos="7124700" algn="l"/>
                <a:tab pos="7493000" algn="l"/>
              </a:tabLst>
              <a:defRPr sz="2500"/>
            </a:pPr>
            <a:r>
              <a:t>RETRAIT DE 6 POINTS SUR LE PERMIS </a:t>
            </a:r>
          </a:p>
          <a:p>
            <a:pPr marL="198628" indent="-99314" algn="ctr" defTabSz="413320">
              <a:spcBef>
                <a:spcPts val="1200"/>
              </a:spcBef>
              <a:tabLst>
                <a:tab pos="368300" algn="l"/>
                <a:tab pos="736600" algn="l"/>
                <a:tab pos="1117600" algn="l"/>
                <a:tab pos="1485900" algn="l"/>
                <a:tab pos="1854200" algn="l"/>
                <a:tab pos="2247900" algn="l"/>
                <a:tab pos="2616200" algn="l"/>
                <a:tab pos="2997200" algn="l"/>
                <a:tab pos="3365500" algn="l"/>
                <a:tab pos="3733800" algn="l"/>
                <a:tab pos="4114800" algn="l"/>
                <a:tab pos="4495800" algn="l"/>
                <a:tab pos="4864100" algn="l"/>
                <a:tab pos="5245100" algn="l"/>
                <a:tab pos="5613400" algn="l"/>
                <a:tab pos="5994400" algn="l"/>
                <a:tab pos="6362700" algn="l"/>
                <a:tab pos="6743700" algn="l"/>
                <a:tab pos="7124700" algn="l"/>
                <a:tab pos="7493000" algn="l"/>
              </a:tabLst>
              <a:defRPr sz="2500"/>
            </a:pPr>
            <a:r>
              <a:t>RETRAIT DE PERMIS IMMÉDIAT </a:t>
            </a:r>
          </a:p>
          <a:p>
            <a:pPr marL="198628" indent="-99314" algn="ctr" defTabSz="413320">
              <a:spcBef>
                <a:spcPts val="1200"/>
              </a:spcBef>
              <a:tabLst>
                <a:tab pos="368300" algn="l"/>
                <a:tab pos="736600" algn="l"/>
                <a:tab pos="1117600" algn="l"/>
                <a:tab pos="1485900" algn="l"/>
                <a:tab pos="1854200" algn="l"/>
                <a:tab pos="2247900" algn="l"/>
                <a:tab pos="2616200" algn="l"/>
                <a:tab pos="2997200" algn="l"/>
                <a:tab pos="3365500" algn="l"/>
                <a:tab pos="3733800" algn="l"/>
                <a:tab pos="4114800" algn="l"/>
                <a:tab pos="4495800" algn="l"/>
                <a:tab pos="4864100" algn="l"/>
                <a:tab pos="5245100" algn="l"/>
                <a:tab pos="5613400" algn="l"/>
                <a:tab pos="5994400" algn="l"/>
                <a:tab pos="6362700" algn="l"/>
                <a:tab pos="6743700" algn="l"/>
                <a:tab pos="7124700" algn="l"/>
                <a:tab pos="7493000" algn="l"/>
              </a:tabLst>
              <a:defRPr sz="2500"/>
            </a:pPr>
            <a:r>
              <a:t>CONFISCATION DU VÉHICULE </a:t>
            </a:r>
          </a:p>
        </p:txBody>
      </p:sp>
      <p:pic>
        <p:nvPicPr>
          <p:cNvPr id="1753" name="image.jpg" descr="image.jpg"/>
          <p:cNvPicPr>
            <a:picLocks noChangeAspect="1"/>
          </p:cNvPicPr>
          <p:nvPr/>
        </p:nvPicPr>
        <p:blipFill>
          <a:blip r:embed="rId2">
            <a:extLst/>
          </a:blip>
          <a:stretch>
            <a:fillRect/>
          </a:stretch>
        </p:blipFill>
        <p:spPr>
          <a:xfrm>
            <a:off x="321768" y="1605002"/>
            <a:ext cx="1901801" cy="1625174"/>
          </a:xfrm>
          <a:prstGeom prst="rect">
            <a:avLst/>
          </a:prstGeom>
          <a:ln w="12700">
            <a:miter lim="400000"/>
          </a:ln>
        </p:spPr>
      </p:pic>
      <p:pic>
        <p:nvPicPr>
          <p:cNvPr id="1754" name="image.jpg" descr="image.jpg"/>
          <p:cNvPicPr>
            <a:picLocks noChangeAspect="1"/>
          </p:cNvPicPr>
          <p:nvPr/>
        </p:nvPicPr>
        <p:blipFill>
          <a:blip r:embed="rId3">
            <a:extLst/>
          </a:blip>
          <a:stretch>
            <a:fillRect/>
          </a:stretch>
        </p:blipFill>
        <p:spPr>
          <a:xfrm>
            <a:off x="7254688" y="4959082"/>
            <a:ext cx="1764928" cy="144364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51">
                                            <p:bg/>
                                          </p:spTgt>
                                        </p:tgtEl>
                                        <p:attrNameLst>
                                          <p:attrName>style.visibility</p:attrName>
                                        </p:attrNameLst>
                                      </p:cBhvr>
                                      <p:to>
                                        <p:strVal val="visible"/>
                                      </p:to>
                                    </p:set>
                                    <p:anim calcmode="lin" valueType="num">
                                      <p:cBhvr>
                                        <p:cTn id="7" dur="1000" fill="hold"/>
                                        <p:tgtEl>
                                          <p:spTgt spid="1751">
                                            <p:bg/>
                                          </p:spTgt>
                                        </p:tgtEl>
                                        <p:attrNameLst>
                                          <p:attrName>ppt_x</p:attrName>
                                        </p:attrNameLst>
                                      </p:cBhvr>
                                      <p:tavLst>
                                        <p:tav tm="0">
                                          <p:val>
                                            <p:strVal val="0-#ppt_w/2"/>
                                          </p:val>
                                        </p:tav>
                                        <p:tav tm="100000">
                                          <p:val>
                                            <p:strVal val="#ppt_x"/>
                                          </p:val>
                                        </p:tav>
                                      </p:tavLst>
                                    </p:anim>
                                    <p:anim calcmode="lin" valueType="num">
                                      <p:cBhvr>
                                        <p:cTn id="8" dur="1000" fill="hold"/>
                                        <p:tgtEl>
                                          <p:spTgt spid="175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51">
                                            <p:txEl>
                                              <p:pRg st="0" end="0"/>
                                            </p:txEl>
                                          </p:spTgt>
                                        </p:tgtEl>
                                        <p:attrNameLst>
                                          <p:attrName>style.visibility</p:attrName>
                                        </p:attrNameLst>
                                      </p:cBhvr>
                                      <p:to>
                                        <p:strVal val="visible"/>
                                      </p:to>
                                    </p:set>
                                    <p:anim calcmode="lin" valueType="num">
                                      <p:cBhvr>
                                        <p:cTn id="11" dur="1000" fill="hold"/>
                                        <p:tgtEl>
                                          <p:spTgt spid="175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52">
                                            <p:bg/>
                                          </p:spTgt>
                                        </p:tgtEl>
                                        <p:attrNameLst>
                                          <p:attrName>style.visibility</p:attrName>
                                        </p:attrNameLst>
                                      </p:cBhvr>
                                      <p:to>
                                        <p:strVal val="visible"/>
                                      </p:to>
                                    </p:set>
                                    <p:anim calcmode="lin" valueType="num">
                                      <p:cBhvr>
                                        <p:cTn id="17" dur="1000" fill="hold"/>
                                        <p:tgtEl>
                                          <p:spTgt spid="1752">
                                            <p:bg/>
                                          </p:spTgt>
                                        </p:tgtEl>
                                        <p:attrNameLst>
                                          <p:attrName>ppt_x</p:attrName>
                                        </p:attrNameLst>
                                      </p:cBhvr>
                                      <p:tavLst>
                                        <p:tav tm="0">
                                          <p:val>
                                            <p:strVal val="0-#ppt_w/2"/>
                                          </p:val>
                                        </p:tav>
                                        <p:tav tm="100000">
                                          <p:val>
                                            <p:strVal val="#ppt_x"/>
                                          </p:val>
                                        </p:tav>
                                      </p:tavLst>
                                    </p:anim>
                                    <p:anim calcmode="lin" valueType="num">
                                      <p:cBhvr>
                                        <p:cTn id="18" dur="1000" fill="hold"/>
                                        <p:tgtEl>
                                          <p:spTgt spid="1752">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52">
                                            <p:txEl>
                                              <p:pRg st="0" end="0"/>
                                            </p:txEl>
                                          </p:spTgt>
                                        </p:tgtEl>
                                        <p:attrNameLst>
                                          <p:attrName>style.visibility</p:attrName>
                                        </p:attrNameLst>
                                      </p:cBhvr>
                                      <p:to>
                                        <p:strVal val="visible"/>
                                      </p:to>
                                    </p:set>
                                    <p:anim calcmode="lin" valueType="num">
                                      <p:cBhvr>
                                        <p:cTn id="21" dur="1000" fill="hold"/>
                                        <p:tgtEl>
                                          <p:spTgt spid="1752">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52">
                                            <p:txEl>
                                              <p:pRg st="1" end="1"/>
                                            </p:txEl>
                                          </p:spTgt>
                                        </p:tgtEl>
                                        <p:attrNameLst>
                                          <p:attrName>style.visibility</p:attrName>
                                        </p:attrNameLst>
                                      </p:cBhvr>
                                      <p:to>
                                        <p:strVal val="visible"/>
                                      </p:to>
                                    </p:set>
                                    <p:anim calcmode="lin" valueType="num">
                                      <p:cBhvr>
                                        <p:cTn id="27" dur="1000" fill="hold"/>
                                        <p:tgtEl>
                                          <p:spTgt spid="1752">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52">
                                            <p:txEl>
                                              <p:pRg st="2" end="2"/>
                                            </p:txEl>
                                          </p:spTgt>
                                        </p:tgtEl>
                                        <p:attrNameLst>
                                          <p:attrName>style.visibility</p:attrName>
                                        </p:attrNameLst>
                                      </p:cBhvr>
                                      <p:to>
                                        <p:strVal val="visible"/>
                                      </p:to>
                                    </p:set>
                                    <p:anim calcmode="lin" valueType="num">
                                      <p:cBhvr>
                                        <p:cTn id="33" dur="1000" fill="hold"/>
                                        <p:tgtEl>
                                          <p:spTgt spid="1752">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52">
                                            <p:txEl>
                                              <p:pRg st="3" end="3"/>
                                            </p:txEl>
                                          </p:spTgt>
                                        </p:tgtEl>
                                        <p:attrNameLst>
                                          <p:attrName>style.visibility</p:attrName>
                                        </p:attrNameLst>
                                      </p:cBhvr>
                                      <p:to>
                                        <p:strVal val="visible"/>
                                      </p:to>
                                    </p:set>
                                    <p:anim calcmode="lin" valueType="num">
                                      <p:cBhvr>
                                        <p:cTn id="39" dur="1000" fill="hold"/>
                                        <p:tgtEl>
                                          <p:spTgt spid="1752">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5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52">
                                            <p:txEl>
                                              <p:pRg st="4" end="4"/>
                                            </p:txEl>
                                          </p:spTgt>
                                        </p:tgtEl>
                                        <p:attrNameLst>
                                          <p:attrName>style.visibility</p:attrName>
                                        </p:attrNameLst>
                                      </p:cBhvr>
                                      <p:to>
                                        <p:strVal val="visible"/>
                                      </p:to>
                                    </p:set>
                                    <p:anim calcmode="lin" valueType="num">
                                      <p:cBhvr>
                                        <p:cTn id="45" dur="1000" fill="hold"/>
                                        <p:tgtEl>
                                          <p:spTgt spid="1752">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5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2" fill="hold">
                                  <p:stCondLst>
                                    <p:cond delay="0"/>
                                  </p:stCondLst>
                                  <p:iterate type="el" backwards="0">
                                    <p:tmAbs val="0"/>
                                  </p:iterate>
                                  <p:childTnLst>
                                    <p:set>
                                      <p:cBhvr>
                                        <p:cTn id="50" fill="hold"/>
                                        <p:tgtEl>
                                          <p:spTgt spid="1752">
                                            <p:txEl>
                                              <p:pRg st="5" end="5"/>
                                            </p:txEl>
                                          </p:spTgt>
                                        </p:tgtEl>
                                        <p:attrNameLst>
                                          <p:attrName>style.visibility</p:attrName>
                                        </p:attrNameLst>
                                      </p:cBhvr>
                                      <p:to>
                                        <p:strVal val="visible"/>
                                      </p:to>
                                    </p:set>
                                    <p:anim calcmode="lin" valueType="num">
                                      <p:cBhvr>
                                        <p:cTn id="51" dur="1000" fill="hold"/>
                                        <p:tgtEl>
                                          <p:spTgt spid="1752">
                                            <p:txEl>
                                              <p:pRg st="5" end="5"/>
                                            </p:txEl>
                                          </p:spTgt>
                                        </p:tgtEl>
                                        <p:attrNameLst>
                                          <p:attrName>ppt_x</p:attrName>
                                        </p:attrNameLst>
                                      </p:cBhvr>
                                      <p:tavLst>
                                        <p:tav tm="0">
                                          <p:val>
                                            <p:strVal val="0-#ppt_w/2"/>
                                          </p:val>
                                        </p:tav>
                                        <p:tav tm="100000">
                                          <p:val>
                                            <p:strVal val="#ppt_x"/>
                                          </p:val>
                                        </p:tav>
                                      </p:tavLst>
                                    </p:anim>
                                    <p:anim calcmode="lin" valueType="num">
                                      <p:cBhvr>
                                        <p:cTn id="52" dur="1000" fill="hold"/>
                                        <p:tgtEl>
                                          <p:spTgt spid="175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 grpId="2" fill="hold">
                                  <p:stCondLst>
                                    <p:cond delay="0"/>
                                  </p:stCondLst>
                                  <p:iterate type="el" backwards="0">
                                    <p:tmAbs val="0"/>
                                  </p:iterate>
                                  <p:childTnLst>
                                    <p:set>
                                      <p:cBhvr>
                                        <p:cTn id="56" fill="hold"/>
                                        <p:tgtEl>
                                          <p:spTgt spid="1752">
                                            <p:txEl>
                                              <p:pRg st="6" end="6"/>
                                            </p:txEl>
                                          </p:spTgt>
                                        </p:tgtEl>
                                        <p:attrNameLst>
                                          <p:attrName>style.visibility</p:attrName>
                                        </p:attrNameLst>
                                      </p:cBhvr>
                                      <p:to>
                                        <p:strVal val="visible"/>
                                      </p:to>
                                    </p:set>
                                    <p:anim calcmode="lin" valueType="num">
                                      <p:cBhvr>
                                        <p:cTn id="57" dur="1000" fill="hold"/>
                                        <p:tgtEl>
                                          <p:spTgt spid="1752">
                                            <p:txEl>
                                              <p:pRg st="6" end="6"/>
                                            </p:txEl>
                                          </p:spTgt>
                                        </p:tgtEl>
                                        <p:attrNameLst>
                                          <p:attrName>ppt_x</p:attrName>
                                        </p:attrNameLst>
                                      </p:cBhvr>
                                      <p:tavLst>
                                        <p:tav tm="0">
                                          <p:val>
                                            <p:strVal val="0-#ppt_w/2"/>
                                          </p:val>
                                        </p:tav>
                                        <p:tav tm="100000">
                                          <p:val>
                                            <p:strVal val="#ppt_x"/>
                                          </p:val>
                                        </p:tav>
                                      </p:tavLst>
                                    </p:anim>
                                    <p:anim calcmode="lin" valueType="num">
                                      <p:cBhvr>
                                        <p:cTn id="58" dur="1000" fill="hold"/>
                                        <p:tgtEl>
                                          <p:spTgt spid="175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8" presetID="2" grpId="2" fill="hold">
                                  <p:stCondLst>
                                    <p:cond delay="0"/>
                                  </p:stCondLst>
                                  <p:iterate type="el" backwards="0">
                                    <p:tmAbs val="0"/>
                                  </p:iterate>
                                  <p:childTnLst>
                                    <p:set>
                                      <p:cBhvr>
                                        <p:cTn id="62" fill="hold"/>
                                        <p:tgtEl>
                                          <p:spTgt spid="1752">
                                            <p:txEl>
                                              <p:pRg st="7" end="7"/>
                                            </p:txEl>
                                          </p:spTgt>
                                        </p:tgtEl>
                                        <p:attrNameLst>
                                          <p:attrName>style.visibility</p:attrName>
                                        </p:attrNameLst>
                                      </p:cBhvr>
                                      <p:to>
                                        <p:strVal val="visible"/>
                                      </p:to>
                                    </p:set>
                                    <p:anim calcmode="lin" valueType="num">
                                      <p:cBhvr>
                                        <p:cTn id="63" dur="1000" fill="hold"/>
                                        <p:tgtEl>
                                          <p:spTgt spid="1752">
                                            <p:txEl>
                                              <p:pRg st="7" end="7"/>
                                            </p:txEl>
                                          </p:spTgt>
                                        </p:tgtEl>
                                        <p:attrNameLst>
                                          <p:attrName>ppt_x</p:attrName>
                                        </p:attrNameLst>
                                      </p:cBhvr>
                                      <p:tavLst>
                                        <p:tav tm="0">
                                          <p:val>
                                            <p:strVal val="0-#ppt_w/2"/>
                                          </p:val>
                                        </p:tav>
                                        <p:tav tm="100000">
                                          <p:val>
                                            <p:strVal val="#ppt_x"/>
                                          </p:val>
                                        </p:tav>
                                      </p:tavLst>
                                    </p:anim>
                                    <p:anim calcmode="lin" valueType="num">
                                      <p:cBhvr>
                                        <p:cTn id="64" dur="1000" fill="hold"/>
                                        <p:tgtEl>
                                          <p:spTgt spid="175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52" grpId="2"/>
      <p:bldP build="p" bldLvl="5" animBg="1" rev="0" advAuto="0" spid="1751"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6" name="Shape 846"/>
          <p:cNvSpPr txBox="1"/>
          <p:nvPr>
            <p:ph type="sldNum" sz="quarter" idx="4294967295"/>
          </p:nvPr>
        </p:nvSpPr>
        <p:spPr>
          <a:xfrm>
            <a:off x="8429446" y="6415525"/>
            <a:ext cx="257355"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57" name="affiche.pdf" descr="affiche.pdf"/>
          <p:cNvPicPr>
            <a:picLocks noChangeAspect="1"/>
          </p:cNvPicPr>
          <p:nvPr/>
        </p:nvPicPr>
        <p:blipFill>
          <a:blip r:embed="rId2">
            <a:extLst/>
          </a:blip>
          <a:stretch>
            <a:fillRect/>
          </a:stretch>
        </p:blipFill>
        <p:spPr>
          <a:xfrm>
            <a:off x="2140080" y="2097"/>
            <a:ext cx="4863840" cy="6853806"/>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9" name="Shape 849"/>
          <p:cNvSpPr txBox="1"/>
          <p:nvPr>
            <p:ph type="title"/>
          </p:nvPr>
        </p:nvSpPr>
        <p:spPr>
          <a:xfrm>
            <a:off x="685439" y="1844832"/>
            <a:ext cx="7773121" cy="2040696"/>
          </a:xfrm>
          <a:prstGeom prst="rect">
            <a:avLst/>
          </a:prstGeom>
        </p:spPr>
        <p:txBody>
          <a:bodyPr/>
          <a:lstStyle/>
          <a:p>
            <a:pPr/>
            <a:r>
              <a:t>2° témoignage</a:t>
            </a:r>
          </a:p>
        </p:txBody>
      </p:sp>
      <p:sp>
        <p:nvSpPr>
          <p:cNvPr id="1760" name="Shape 850"/>
          <p:cNvSpPr txBox="1"/>
          <p:nvPr>
            <p:ph type="sldNum" sz="quarter" idx="4294967295"/>
          </p:nvPr>
        </p:nvSpPr>
        <p:spPr>
          <a:xfrm>
            <a:off x="8508280" y="6247376"/>
            <a:ext cx="177801" cy="196187"/>
          </a:xfrm>
          <a:prstGeom prst="rect">
            <a:avLst/>
          </a:prstGeom>
          <a:extLst>
            <a:ext uri="{C572A759-6A51-4108-AA02-DFA0A04FC94B}">
              <ma14:wrappingTextBoxFlag xmlns:ma14="http://schemas.microsoft.com/office/mac/drawingml/2011/main" val="1"/>
            </a:ext>
          </a:extLst>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2" name="Shape 852"/>
          <p:cNvSpPr txBox="1"/>
          <p:nvPr>
            <p:ph type="sldNum" sz="quarter" idx="4294967295"/>
          </p:nvPr>
        </p:nvSpPr>
        <p:spPr>
          <a:xfrm>
            <a:off x="8429446" y="6415525"/>
            <a:ext cx="257355"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63" name="affiche.pdf" descr="affiche.pdf"/>
          <p:cNvPicPr>
            <a:picLocks noChangeAspect="1"/>
          </p:cNvPicPr>
          <p:nvPr/>
        </p:nvPicPr>
        <p:blipFill>
          <a:blip r:embed="rId2">
            <a:extLst/>
          </a:blip>
          <a:stretch>
            <a:fillRect/>
          </a:stretch>
        </p:blipFill>
        <p:spPr>
          <a:xfrm>
            <a:off x="2142023" y="4835"/>
            <a:ext cx="4859954" cy="6848331"/>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5" name="Shape 855"/>
          <p:cNvSpPr txBox="1"/>
          <p:nvPr>
            <p:ph type="title"/>
          </p:nvPr>
        </p:nvSpPr>
        <p:spPr>
          <a:xfrm>
            <a:off x="393806" y="292472"/>
            <a:ext cx="8232482" cy="1145403"/>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5400"/>
            </a:lvl1pPr>
          </a:lstStyle>
          <a:p>
            <a:pPr/>
            <a:r>
              <a:t>STUPÉFIANTS</a:t>
            </a:r>
          </a:p>
        </p:txBody>
      </p:sp>
      <p:sp>
        <p:nvSpPr>
          <p:cNvPr id="1766" name="Shape 856"/>
          <p:cNvSpPr txBox="1"/>
          <p:nvPr>
            <p:ph type="body" idx="1"/>
          </p:nvPr>
        </p:nvSpPr>
        <p:spPr>
          <a:xfrm>
            <a:off x="458639" y="1605002"/>
            <a:ext cx="8232483" cy="3979370"/>
          </a:xfrm>
          <a:prstGeom prst="rect">
            <a:avLst/>
          </a:prstGeom>
        </p:spPr>
        <p:txBody>
          <a:bodyPr anchor="ctr"/>
          <a:lstStyle>
            <a:lvl1pPr marL="0" indent="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800"/>
            </a:lvl1pPr>
          </a:lstStyle>
          <a:p>
            <a:pPr/>
            <a:r>
              <a:t>PEINES ENCOURUES</a:t>
            </a:r>
          </a:p>
        </p:txBody>
      </p:sp>
      <p:pic>
        <p:nvPicPr>
          <p:cNvPr id="1767" name="image.jpg" descr="image.jpg"/>
          <p:cNvPicPr>
            <a:picLocks noChangeAspect="1"/>
          </p:cNvPicPr>
          <p:nvPr/>
        </p:nvPicPr>
        <p:blipFill>
          <a:blip r:embed="rId2">
            <a:extLst/>
          </a:blip>
          <a:stretch>
            <a:fillRect/>
          </a:stretch>
        </p:blipFill>
        <p:spPr>
          <a:xfrm>
            <a:off x="3334389" y="4644997"/>
            <a:ext cx="2221648" cy="1694331"/>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9" name="Shape 859"/>
          <p:cNvSpPr txBox="1"/>
          <p:nvPr/>
        </p:nvSpPr>
        <p:spPr>
          <a:xfrm>
            <a:off x="458639" y="581288"/>
            <a:ext cx="8232483" cy="53031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sz="3800">
                <a:solidFill>
                  <a:srgbClr val="0000FF"/>
                </a:solidFill>
                <a:latin typeface="Arial"/>
                <a:ea typeface="Arial"/>
                <a:cs typeface="Arial"/>
                <a:sym typeface="Arial"/>
              </a:defRPr>
            </a:lvl1pPr>
          </a:lstStyle>
          <a:p>
            <a:pPr/>
            <a:r>
              <a:t> </a:t>
            </a:r>
          </a:p>
        </p:txBody>
      </p:sp>
      <p:sp>
        <p:nvSpPr>
          <p:cNvPr id="1770" name="Shape 860"/>
          <p:cNvSpPr txBox="1"/>
          <p:nvPr/>
        </p:nvSpPr>
        <p:spPr>
          <a:xfrm>
            <a:off x="455759" y="322597"/>
            <a:ext cx="8232482" cy="46914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2800">
                <a:latin typeface="Arial"/>
                <a:ea typeface="Arial"/>
                <a:cs typeface="Arial"/>
                <a:sym typeface="Arial"/>
              </a:defRPr>
            </a:pP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2800">
                <a:latin typeface="Arial"/>
                <a:ea typeface="Arial"/>
                <a:cs typeface="Arial"/>
                <a:sym typeface="Arial"/>
              </a:defRPr>
            </a:pP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800">
                <a:solidFill>
                  <a:srgbClr val="0000FF"/>
                </a:solidFill>
                <a:latin typeface="Arial"/>
                <a:ea typeface="Arial"/>
                <a:cs typeface="Arial"/>
                <a:sym typeface="Arial"/>
              </a:defRPr>
            </a:pPr>
            <a:r>
              <a:t>USAGE ILLICITE DE PRODUITS STUPÉFIANTS</a:t>
            </a: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sz="3800">
                <a:solidFill>
                  <a:srgbClr val="0000FF"/>
                </a:solidFill>
                <a:latin typeface="Arial"/>
                <a:ea typeface="Arial"/>
                <a:cs typeface="Arial"/>
                <a:sym typeface="Arial"/>
              </a:defRPr>
            </a:pP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latin typeface="Arial"/>
                <a:ea typeface="Arial"/>
                <a:cs typeface="Arial"/>
                <a:sym typeface="Arial"/>
              </a:defRPr>
            </a:pPr>
            <a:r>
              <a:t>DÉLIT</a:t>
            </a: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sz="2800">
                <a:latin typeface="Arial"/>
                <a:ea typeface="Arial"/>
                <a:cs typeface="Arial"/>
                <a:sym typeface="Arial"/>
              </a:defRPr>
            </a:pP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sz="2800">
                <a:latin typeface="Arial"/>
                <a:ea typeface="Arial"/>
                <a:cs typeface="Arial"/>
                <a:sym typeface="Arial"/>
              </a:defRPr>
            </a:pPr>
            <a:r>
              <a:t>1 AN D'EMPRISONNEMENT</a:t>
            </a: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sz="2800">
                <a:latin typeface="Arial"/>
                <a:ea typeface="Arial"/>
                <a:cs typeface="Arial"/>
                <a:sym typeface="Arial"/>
              </a:defRPr>
            </a:pPr>
            <a:r>
              <a:t>( et, ou) 3 900€ D 'AMENDE</a:t>
            </a: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sz="2800">
                <a:latin typeface="Arial"/>
                <a:ea typeface="Arial"/>
                <a:cs typeface="Arial"/>
                <a:sym typeface="Arial"/>
              </a:defRPr>
            </a:pPr>
          </a:p>
          <a:p>
            <a:pPr algn="ctr" defTabSz="449262">
              <a:lnSpc>
                <a:spcPct val="93000"/>
              </a:lnSpc>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sz="2800">
                <a:latin typeface="Arial"/>
                <a:ea typeface="Arial"/>
                <a:cs typeface="Arial"/>
                <a:sym typeface="Arial"/>
              </a:defRPr>
            </a:pPr>
            <a:r>
              <a:t>INJONCTION THÉRAPEUTIQUE </a:t>
            </a:r>
          </a:p>
        </p:txBody>
      </p:sp>
      <p:pic>
        <p:nvPicPr>
          <p:cNvPr id="1771" name="image.jpg" descr="image.jpg"/>
          <p:cNvPicPr>
            <a:picLocks noChangeAspect="1"/>
          </p:cNvPicPr>
          <p:nvPr/>
        </p:nvPicPr>
        <p:blipFill>
          <a:blip r:embed="rId2">
            <a:extLst/>
          </a:blip>
          <a:stretch>
            <a:fillRect/>
          </a:stretch>
        </p:blipFill>
        <p:spPr>
          <a:xfrm>
            <a:off x="3193195" y="5245027"/>
            <a:ext cx="2757610" cy="136583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70">
                                            <p:bg/>
                                          </p:spTgt>
                                        </p:tgtEl>
                                        <p:attrNameLst>
                                          <p:attrName>style.visibility</p:attrName>
                                        </p:attrNameLst>
                                      </p:cBhvr>
                                      <p:to>
                                        <p:strVal val="visible"/>
                                      </p:to>
                                    </p:set>
                                    <p:anim calcmode="lin" valueType="num">
                                      <p:cBhvr>
                                        <p:cTn id="7" dur="1000" fill="hold"/>
                                        <p:tgtEl>
                                          <p:spTgt spid="1770">
                                            <p:bg/>
                                          </p:spTgt>
                                        </p:tgtEl>
                                        <p:attrNameLst>
                                          <p:attrName>ppt_x</p:attrName>
                                        </p:attrNameLst>
                                      </p:cBhvr>
                                      <p:tavLst>
                                        <p:tav tm="0">
                                          <p:val>
                                            <p:strVal val="0-#ppt_w/2"/>
                                          </p:val>
                                        </p:tav>
                                        <p:tav tm="100000">
                                          <p:val>
                                            <p:strVal val="#ppt_x"/>
                                          </p:val>
                                        </p:tav>
                                      </p:tavLst>
                                    </p:anim>
                                    <p:anim calcmode="lin" valueType="num">
                                      <p:cBhvr>
                                        <p:cTn id="8" dur="1000" fill="hold"/>
                                        <p:tgtEl>
                                          <p:spTgt spid="177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70">
                                            <p:txEl>
                                              <p:pRg st="0" end="0"/>
                                            </p:txEl>
                                          </p:spTgt>
                                        </p:tgtEl>
                                        <p:attrNameLst>
                                          <p:attrName>style.visibility</p:attrName>
                                        </p:attrNameLst>
                                      </p:cBhvr>
                                      <p:to>
                                        <p:strVal val="visible"/>
                                      </p:to>
                                    </p:set>
                                    <p:anim calcmode="lin" valueType="num">
                                      <p:cBhvr>
                                        <p:cTn id="11" dur="1000" fill="hold"/>
                                        <p:tgtEl>
                                          <p:spTgt spid="177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770">
                                            <p:txEl>
                                              <p:pRg st="1" end="1"/>
                                            </p:txEl>
                                          </p:spTgt>
                                        </p:tgtEl>
                                        <p:attrNameLst>
                                          <p:attrName>style.visibility</p:attrName>
                                        </p:attrNameLst>
                                      </p:cBhvr>
                                      <p:to>
                                        <p:strVal val="visible"/>
                                      </p:to>
                                    </p:set>
                                    <p:anim calcmode="lin" valueType="num">
                                      <p:cBhvr>
                                        <p:cTn id="17" dur="1000" fill="hold"/>
                                        <p:tgtEl>
                                          <p:spTgt spid="177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770">
                                            <p:txEl>
                                              <p:pRg st="2" end="2"/>
                                            </p:txEl>
                                          </p:spTgt>
                                        </p:tgtEl>
                                        <p:attrNameLst>
                                          <p:attrName>style.visibility</p:attrName>
                                        </p:attrNameLst>
                                      </p:cBhvr>
                                      <p:to>
                                        <p:strVal val="visible"/>
                                      </p:to>
                                    </p:set>
                                    <p:anim calcmode="lin" valueType="num">
                                      <p:cBhvr>
                                        <p:cTn id="23" dur="1000" fill="hold"/>
                                        <p:tgtEl>
                                          <p:spTgt spid="177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1770">
                                            <p:txEl>
                                              <p:pRg st="3" end="3"/>
                                            </p:txEl>
                                          </p:spTgt>
                                        </p:tgtEl>
                                        <p:attrNameLst>
                                          <p:attrName>style.visibility</p:attrName>
                                        </p:attrNameLst>
                                      </p:cBhvr>
                                      <p:to>
                                        <p:strVal val="visible"/>
                                      </p:to>
                                    </p:set>
                                    <p:anim calcmode="lin" valueType="num">
                                      <p:cBhvr>
                                        <p:cTn id="29" dur="1000" fill="hold"/>
                                        <p:tgtEl>
                                          <p:spTgt spid="1770">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7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el" backwards="0">
                                    <p:tmAbs val="0"/>
                                  </p:iterate>
                                  <p:childTnLst>
                                    <p:set>
                                      <p:cBhvr>
                                        <p:cTn id="34" fill="hold"/>
                                        <p:tgtEl>
                                          <p:spTgt spid="1770">
                                            <p:txEl>
                                              <p:pRg st="4" end="4"/>
                                            </p:txEl>
                                          </p:spTgt>
                                        </p:tgtEl>
                                        <p:attrNameLst>
                                          <p:attrName>style.visibility</p:attrName>
                                        </p:attrNameLst>
                                      </p:cBhvr>
                                      <p:to>
                                        <p:strVal val="visible"/>
                                      </p:to>
                                    </p:set>
                                    <p:anim calcmode="lin" valueType="num">
                                      <p:cBhvr>
                                        <p:cTn id="35" dur="1000" fill="hold"/>
                                        <p:tgtEl>
                                          <p:spTgt spid="1770">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7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1" fill="hold">
                                  <p:stCondLst>
                                    <p:cond delay="0"/>
                                  </p:stCondLst>
                                  <p:iterate type="el" backwards="0">
                                    <p:tmAbs val="0"/>
                                  </p:iterate>
                                  <p:childTnLst>
                                    <p:set>
                                      <p:cBhvr>
                                        <p:cTn id="40" fill="hold"/>
                                        <p:tgtEl>
                                          <p:spTgt spid="1770">
                                            <p:txEl>
                                              <p:pRg st="5" end="5"/>
                                            </p:txEl>
                                          </p:spTgt>
                                        </p:tgtEl>
                                        <p:attrNameLst>
                                          <p:attrName>style.visibility</p:attrName>
                                        </p:attrNameLst>
                                      </p:cBhvr>
                                      <p:to>
                                        <p:strVal val="visible"/>
                                      </p:to>
                                    </p:set>
                                    <p:anim calcmode="lin" valueType="num">
                                      <p:cBhvr>
                                        <p:cTn id="41" dur="1000" fill="hold"/>
                                        <p:tgtEl>
                                          <p:spTgt spid="1770">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17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1" fill="hold">
                                  <p:stCondLst>
                                    <p:cond delay="0"/>
                                  </p:stCondLst>
                                  <p:iterate type="el" backwards="0">
                                    <p:tmAbs val="0"/>
                                  </p:iterate>
                                  <p:childTnLst>
                                    <p:set>
                                      <p:cBhvr>
                                        <p:cTn id="46" fill="hold"/>
                                        <p:tgtEl>
                                          <p:spTgt spid="1770">
                                            <p:txEl>
                                              <p:pRg st="6" end="6"/>
                                            </p:txEl>
                                          </p:spTgt>
                                        </p:tgtEl>
                                        <p:attrNameLst>
                                          <p:attrName>style.visibility</p:attrName>
                                        </p:attrNameLst>
                                      </p:cBhvr>
                                      <p:to>
                                        <p:strVal val="visible"/>
                                      </p:to>
                                    </p:set>
                                    <p:anim calcmode="lin" valueType="num">
                                      <p:cBhvr>
                                        <p:cTn id="47" dur="1000" fill="hold"/>
                                        <p:tgtEl>
                                          <p:spTgt spid="1770">
                                            <p:txEl>
                                              <p:pRg st="6" end="6"/>
                                            </p:txEl>
                                          </p:spTgt>
                                        </p:tgtEl>
                                        <p:attrNameLst>
                                          <p:attrName>ppt_x</p:attrName>
                                        </p:attrNameLst>
                                      </p:cBhvr>
                                      <p:tavLst>
                                        <p:tav tm="0">
                                          <p:val>
                                            <p:strVal val="0-#ppt_w/2"/>
                                          </p:val>
                                        </p:tav>
                                        <p:tav tm="100000">
                                          <p:val>
                                            <p:strVal val="#ppt_x"/>
                                          </p:val>
                                        </p:tav>
                                      </p:tavLst>
                                    </p:anim>
                                    <p:anim calcmode="lin" valueType="num">
                                      <p:cBhvr>
                                        <p:cTn id="48" dur="1000" fill="hold"/>
                                        <p:tgtEl>
                                          <p:spTgt spid="177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1" fill="hold">
                                  <p:stCondLst>
                                    <p:cond delay="0"/>
                                  </p:stCondLst>
                                  <p:iterate type="el" backwards="0">
                                    <p:tmAbs val="0"/>
                                  </p:iterate>
                                  <p:childTnLst>
                                    <p:set>
                                      <p:cBhvr>
                                        <p:cTn id="52" fill="hold"/>
                                        <p:tgtEl>
                                          <p:spTgt spid="1770">
                                            <p:txEl>
                                              <p:pRg st="7" end="7"/>
                                            </p:txEl>
                                          </p:spTgt>
                                        </p:tgtEl>
                                        <p:attrNameLst>
                                          <p:attrName>style.visibility</p:attrName>
                                        </p:attrNameLst>
                                      </p:cBhvr>
                                      <p:to>
                                        <p:strVal val="visible"/>
                                      </p:to>
                                    </p:set>
                                    <p:anim calcmode="lin" valueType="num">
                                      <p:cBhvr>
                                        <p:cTn id="53" dur="1000" fill="hold"/>
                                        <p:tgtEl>
                                          <p:spTgt spid="1770">
                                            <p:txEl>
                                              <p:pRg st="7" end="7"/>
                                            </p:txEl>
                                          </p:spTgt>
                                        </p:tgtEl>
                                        <p:attrNameLst>
                                          <p:attrName>ppt_x</p:attrName>
                                        </p:attrNameLst>
                                      </p:cBhvr>
                                      <p:tavLst>
                                        <p:tav tm="0">
                                          <p:val>
                                            <p:strVal val="0-#ppt_w/2"/>
                                          </p:val>
                                        </p:tav>
                                        <p:tav tm="100000">
                                          <p:val>
                                            <p:strVal val="#ppt_x"/>
                                          </p:val>
                                        </p:tav>
                                      </p:tavLst>
                                    </p:anim>
                                    <p:anim calcmode="lin" valueType="num">
                                      <p:cBhvr>
                                        <p:cTn id="54" dur="1000" fill="hold"/>
                                        <p:tgtEl>
                                          <p:spTgt spid="177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 grpId="1" fill="hold">
                                  <p:stCondLst>
                                    <p:cond delay="0"/>
                                  </p:stCondLst>
                                  <p:iterate type="el" backwards="0">
                                    <p:tmAbs val="0"/>
                                  </p:iterate>
                                  <p:childTnLst>
                                    <p:set>
                                      <p:cBhvr>
                                        <p:cTn id="58" fill="hold"/>
                                        <p:tgtEl>
                                          <p:spTgt spid="1770">
                                            <p:txEl>
                                              <p:pRg st="8" end="8"/>
                                            </p:txEl>
                                          </p:spTgt>
                                        </p:tgtEl>
                                        <p:attrNameLst>
                                          <p:attrName>style.visibility</p:attrName>
                                        </p:attrNameLst>
                                      </p:cBhvr>
                                      <p:to>
                                        <p:strVal val="visible"/>
                                      </p:to>
                                    </p:set>
                                    <p:anim calcmode="lin" valueType="num">
                                      <p:cBhvr>
                                        <p:cTn id="59" dur="1000" fill="hold"/>
                                        <p:tgtEl>
                                          <p:spTgt spid="1770">
                                            <p:txEl>
                                              <p:pRg st="8" end="8"/>
                                            </p:txEl>
                                          </p:spTgt>
                                        </p:tgtEl>
                                        <p:attrNameLst>
                                          <p:attrName>ppt_x</p:attrName>
                                        </p:attrNameLst>
                                      </p:cBhvr>
                                      <p:tavLst>
                                        <p:tav tm="0">
                                          <p:val>
                                            <p:strVal val="0-#ppt_w/2"/>
                                          </p:val>
                                        </p:tav>
                                        <p:tav tm="100000">
                                          <p:val>
                                            <p:strVal val="#ppt_x"/>
                                          </p:val>
                                        </p:tav>
                                      </p:tavLst>
                                    </p:anim>
                                    <p:anim calcmode="lin" valueType="num">
                                      <p:cBhvr>
                                        <p:cTn id="60" dur="1000" fill="hold"/>
                                        <p:tgtEl>
                                          <p:spTgt spid="177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8" presetID="2" grpId="1" fill="hold">
                                  <p:stCondLst>
                                    <p:cond delay="0"/>
                                  </p:stCondLst>
                                  <p:iterate type="el" backwards="0">
                                    <p:tmAbs val="0"/>
                                  </p:iterate>
                                  <p:childTnLst>
                                    <p:set>
                                      <p:cBhvr>
                                        <p:cTn id="64" fill="hold"/>
                                        <p:tgtEl>
                                          <p:spTgt spid="1770">
                                            <p:txEl>
                                              <p:pRg st="9" end="9"/>
                                            </p:txEl>
                                          </p:spTgt>
                                        </p:tgtEl>
                                        <p:attrNameLst>
                                          <p:attrName>style.visibility</p:attrName>
                                        </p:attrNameLst>
                                      </p:cBhvr>
                                      <p:to>
                                        <p:strVal val="visible"/>
                                      </p:to>
                                    </p:set>
                                    <p:anim calcmode="lin" valueType="num">
                                      <p:cBhvr>
                                        <p:cTn id="65" dur="1000" fill="hold"/>
                                        <p:tgtEl>
                                          <p:spTgt spid="1770">
                                            <p:txEl>
                                              <p:pRg st="9" end="9"/>
                                            </p:txEl>
                                          </p:spTgt>
                                        </p:tgtEl>
                                        <p:attrNameLst>
                                          <p:attrName>ppt_x</p:attrName>
                                        </p:attrNameLst>
                                      </p:cBhvr>
                                      <p:tavLst>
                                        <p:tav tm="0">
                                          <p:val>
                                            <p:strVal val="0-#ppt_w/2"/>
                                          </p:val>
                                        </p:tav>
                                        <p:tav tm="100000">
                                          <p:val>
                                            <p:strVal val="#ppt_x"/>
                                          </p:val>
                                        </p:tav>
                                      </p:tavLst>
                                    </p:anim>
                                    <p:anim calcmode="lin" valueType="num">
                                      <p:cBhvr>
                                        <p:cTn id="66" dur="1000" fill="hold"/>
                                        <p:tgtEl>
                                          <p:spTgt spid="177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0"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3" name="Shape 863"/>
          <p:cNvSpPr txBox="1"/>
          <p:nvPr>
            <p:ph type="title"/>
          </p:nvPr>
        </p:nvSpPr>
        <p:spPr>
          <a:xfrm>
            <a:off x="458639" y="273743"/>
            <a:ext cx="8232483" cy="1145402"/>
          </a:xfrm>
          <a:prstGeom prst="rect">
            <a:avLst/>
          </a:prstGeom>
        </p:spPr>
        <p:txBody>
          <a:bodyPr/>
          <a:lstStyle/>
          <a:p>
            <a: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a:solidFill>
                  <a:srgbClr val="0000FF"/>
                </a:solidFill>
              </a:defRPr>
            </a:pPr>
            <a:r>
              <a:t>DÉTENTION -TRANSPORT-</a:t>
            </a:r>
            <a:br/>
            <a:r>
              <a:t>CESSION- OFFRE -ACQUISITION</a:t>
            </a:r>
          </a:p>
        </p:txBody>
      </p:sp>
      <p:sp>
        <p:nvSpPr>
          <p:cNvPr id="1774" name="Shape 864"/>
          <p:cNvSpPr txBox="1"/>
          <p:nvPr>
            <p:ph type="body" idx="1"/>
          </p:nvPr>
        </p:nvSpPr>
        <p:spPr>
          <a:xfrm>
            <a:off x="458639" y="1605002"/>
            <a:ext cx="8232483" cy="3979370"/>
          </a:xfrm>
          <a:prstGeom prst="rect">
            <a:avLst/>
          </a:prstGeom>
        </p:spPr>
        <p:txBody>
          <a:bodyPr/>
          <a:lstStyle/>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pPr>
            <a:r>
              <a:t>DÉLIT</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10 ANS D'EMPRISONNEMENT</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7 500 000.00 € D'AMENDE</a:t>
            </a:r>
          </a:p>
        </p:txBody>
      </p:sp>
      <p:pic>
        <p:nvPicPr>
          <p:cNvPr id="1775" name="image.jpg" descr="image.jpg"/>
          <p:cNvPicPr>
            <a:picLocks noChangeAspect="1"/>
          </p:cNvPicPr>
          <p:nvPr/>
        </p:nvPicPr>
        <p:blipFill>
          <a:blip r:embed="rId2">
            <a:extLst/>
          </a:blip>
          <a:stretch>
            <a:fillRect/>
          </a:stretch>
        </p:blipFill>
        <p:spPr>
          <a:xfrm>
            <a:off x="3033991" y="4835178"/>
            <a:ext cx="3076017" cy="16986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over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73">
                                            <p:bg/>
                                          </p:spTgt>
                                        </p:tgtEl>
                                        <p:attrNameLst>
                                          <p:attrName>style.visibility</p:attrName>
                                        </p:attrNameLst>
                                      </p:cBhvr>
                                      <p:to>
                                        <p:strVal val="visible"/>
                                      </p:to>
                                    </p:set>
                                    <p:anim calcmode="lin" valueType="num">
                                      <p:cBhvr>
                                        <p:cTn id="7" dur="1000" fill="hold"/>
                                        <p:tgtEl>
                                          <p:spTgt spid="1773">
                                            <p:bg/>
                                          </p:spTgt>
                                        </p:tgtEl>
                                        <p:attrNameLst>
                                          <p:attrName>ppt_x</p:attrName>
                                        </p:attrNameLst>
                                      </p:cBhvr>
                                      <p:tavLst>
                                        <p:tav tm="0">
                                          <p:val>
                                            <p:strVal val="0-#ppt_w/2"/>
                                          </p:val>
                                        </p:tav>
                                        <p:tav tm="100000">
                                          <p:val>
                                            <p:strVal val="#ppt_x"/>
                                          </p:val>
                                        </p:tav>
                                      </p:tavLst>
                                    </p:anim>
                                    <p:anim calcmode="lin" valueType="num">
                                      <p:cBhvr>
                                        <p:cTn id="8" dur="1000" fill="hold"/>
                                        <p:tgtEl>
                                          <p:spTgt spid="1773">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73">
                                            <p:txEl>
                                              <p:pRg st="0" end="0"/>
                                            </p:txEl>
                                          </p:spTgt>
                                        </p:tgtEl>
                                        <p:attrNameLst>
                                          <p:attrName>style.visibility</p:attrName>
                                        </p:attrNameLst>
                                      </p:cBhvr>
                                      <p:to>
                                        <p:strVal val="visible"/>
                                      </p:to>
                                    </p:set>
                                    <p:anim calcmode="lin" valueType="num">
                                      <p:cBhvr>
                                        <p:cTn id="11" dur="1000" fill="hold"/>
                                        <p:tgtEl>
                                          <p:spTgt spid="1773">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74">
                                            <p:bg/>
                                          </p:spTgt>
                                        </p:tgtEl>
                                        <p:attrNameLst>
                                          <p:attrName>style.visibility</p:attrName>
                                        </p:attrNameLst>
                                      </p:cBhvr>
                                      <p:to>
                                        <p:strVal val="visible"/>
                                      </p:to>
                                    </p:set>
                                    <p:anim calcmode="lin" valueType="num">
                                      <p:cBhvr>
                                        <p:cTn id="17" dur="1000" fill="hold"/>
                                        <p:tgtEl>
                                          <p:spTgt spid="1774">
                                            <p:bg/>
                                          </p:spTgt>
                                        </p:tgtEl>
                                        <p:attrNameLst>
                                          <p:attrName>ppt_x</p:attrName>
                                        </p:attrNameLst>
                                      </p:cBhvr>
                                      <p:tavLst>
                                        <p:tav tm="0">
                                          <p:val>
                                            <p:strVal val="0-#ppt_w/2"/>
                                          </p:val>
                                        </p:tav>
                                        <p:tav tm="100000">
                                          <p:val>
                                            <p:strVal val="#ppt_x"/>
                                          </p:val>
                                        </p:tav>
                                      </p:tavLst>
                                    </p:anim>
                                    <p:anim calcmode="lin" valueType="num">
                                      <p:cBhvr>
                                        <p:cTn id="18" dur="1000" fill="hold"/>
                                        <p:tgtEl>
                                          <p:spTgt spid="1774">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74">
                                            <p:txEl>
                                              <p:pRg st="0" end="0"/>
                                            </p:txEl>
                                          </p:spTgt>
                                        </p:tgtEl>
                                        <p:attrNameLst>
                                          <p:attrName>style.visibility</p:attrName>
                                        </p:attrNameLst>
                                      </p:cBhvr>
                                      <p:to>
                                        <p:strVal val="visible"/>
                                      </p:to>
                                    </p:set>
                                    <p:anim calcmode="lin" valueType="num">
                                      <p:cBhvr>
                                        <p:cTn id="21" dur="1000" fill="hold"/>
                                        <p:tgtEl>
                                          <p:spTgt spid="1774">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74">
                                            <p:txEl>
                                              <p:pRg st="1" end="1"/>
                                            </p:txEl>
                                          </p:spTgt>
                                        </p:tgtEl>
                                        <p:attrNameLst>
                                          <p:attrName>style.visibility</p:attrName>
                                        </p:attrNameLst>
                                      </p:cBhvr>
                                      <p:to>
                                        <p:strVal val="visible"/>
                                      </p:to>
                                    </p:set>
                                    <p:anim calcmode="lin" valueType="num">
                                      <p:cBhvr>
                                        <p:cTn id="27" dur="1000" fill="hold"/>
                                        <p:tgtEl>
                                          <p:spTgt spid="1774">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74">
                                            <p:txEl>
                                              <p:pRg st="2" end="2"/>
                                            </p:txEl>
                                          </p:spTgt>
                                        </p:tgtEl>
                                        <p:attrNameLst>
                                          <p:attrName>style.visibility</p:attrName>
                                        </p:attrNameLst>
                                      </p:cBhvr>
                                      <p:to>
                                        <p:strVal val="visible"/>
                                      </p:to>
                                    </p:set>
                                    <p:anim calcmode="lin" valueType="num">
                                      <p:cBhvr>
                                        <p:cTn id="33" dur="1000" fill="hold"/>
                                        <p:tgtEl>
                                          <p:spTgt spid="1774">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74">
                                            <p:txEl>
                                              <p:pRg st="3" end="3"/>
                                            </p:txEl>
                                          </p:spTgt>
                                        </p:tgtEl>
                                        <p:attrNameLst>
                                          <p:attrName>style.visibility</p:attrName>
                                        </p:attrNameLst>
                                      </p:cBhvr>
                                      <p:to>
                                        <p:strVal val="visible"/>
                                      </p:to>
                                    </p:set>
                                    <p:anim calcmode="lin" valueType="num">
                                      <p:cBhvr>
                                        <p:cTn id="39" dur="1000" fill="hold"/>
                                        <p:tgtEl>
                                          <p:spTgt spid="1774">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7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74">
                                            <p:txEl>
                                              <p:pRg st="4" end="4"/>
                                            </p:txEl>
                                          </p:spTgt>
                                        </p:tgtEl>
                                        <p:attrNameLst>
                                          <p:attrName>style.visibility</p:attrName>
                                        </p:attrNameLst>
                                      </p:cBhvr>
                                      <p:to>
                                        <p:strVal val="visible"/>
                                      </p:to>
                                    </p:set>
                                    <p:anim calcmode="lin" valueType="num">
                                      <p:cBhvr>
                                        <p:cTn id="45" dur="1000" fill="hold"/>
                                        <p:tgtEl>
                                          <p:spTgt spid="1774">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7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3" grpId="1"/>
      <p:bldP build="p" bldLvl="5" animBg="1" rev="0" advAuto="0" spid="1774" grpId="2"/>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7" name="Shape 867"/>
          <p:cNvSpPr txBox="1"/>
          <p:nvPr>
            <p:ph type="title"/>
          </p:nvPr>
        </p:nvSpPr>
        <p:spPr>
          <a:xfrm>
            <a:off x="458639" y="273743"/>
            <a:ext cx="8232483" cy="1145402"/>
          </a:xfrm>
          <a:prstGeom prst="rect">
            <a:avLst/>
          </a:prstGeom>
        </p:spPr>
        <p:txBody>
          <a:bodyPr/>
          <a:lstStyle/>
          <a:p>
            <a: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a:solidFill>
                  <a:srgbClr val="0000FF"/>
                </a:solidFill>
              </a:defRPr>
            </a:pPr>
            <a:r>
              <a:t>ORGANISATION OU DIRECTION </a:t>
            </a:r>
            <a:br/>
            <a:r>
              <a:t>D'UN TRAFIC</a:t>
            </a:r>
          </a:p>
        </p:txBody>
      </p:sp>
      <p:sp>
        <p:nvSpPr>
          <p:cNvPr id="1778" name="Shape 868"/>
          <p:cNvSpPr txBox="1"/>
          <p:nvPr>
            <p:ph type="body" idx="1"/>
          </p:nvPr>
        </p:nvSpPr>
        <p:spPr>
          <a:xfrm>
            <a:off x="458639" y="1605002"/>
            <a:ext cx="8232483" cy="3979370"/>
          </a:xfrm>
          <a:prstGeom prst="rect">
            <a:avLst/>
          </a:prstGeom>
        </p:spPr>
        <p:txBody>
          <a:bodyPr/>
          <a:lstStyle/>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pPr>
            <a:r>
              <a:t>CRIME</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RÉCLUSION CRIMINELLE A PERPÉTUITÉ</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7 500 000.00 € D'AMENDE</a:t>
            </a:r>
          </a:p>
        </p:txBody>
      </p:sp>
      <p:pic>
        <p:nvPicPr>
          <p:cNvPr id="1779" name="image.jpg" descr="image.jpg"/>
          <p:cNvPicPr>
            <a:picLocks noChangeAspect="1"/>
          </p:cNvPicPr>
          <p:nvPr/>
        </p:nvPicPr>
        <p:blipFill>
          <a:blip r:embed="rId2">
            <a:extLst/>
          </a:blip>
          <a:stretch>
            <a:fillRect/>
          </a:stretch>
        </p:blipFill>
        <p:spPr>
          <a:xfrm>
            <a:off x="3279640" y="4887045"/>
            <a:ext cx="2584719" cy="145228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77">
                                            <p:bg/>
                                          </p:spTgt>
                                        </p:tgtEl>
                                        <p:attrNameLst>
                                          <p:attrName>style.visibility</p:attrName>
                                        </p:attrNameLst>
                                      </p:cBhvr>
                                      <p:to>
                                        <p:strVal val="visible"/>
                                      </p:to>
                                    </p:set>
                                    <p:anim calcmode="lin" valueType="num">
                                      <p:cBhvr>
                                        <p:cTn id="7" dur="1000" fill="hold"/>
                                        <p:tgtEl>
                                          <p:spTgt spid="1777">
                                            <p:bg/>
                                          </p:spTgt>
                                        </p:tgtEl>
                                        <p:attrNameLst>
                                          <p:attrName>ppt_x</p:attrName>
                                        </p:attrNameLst>
                                      </p:cBhvr>
                                      <p:tavLst>
                                        <p:tav tm="0">
                                          <p:val>
                                            <p:strVal val="0-#ppt_w/2"/>
                                          </p:val>
                                        </p:tav>
                                        <p:tav tm="100000">
                                          <p:val>
                                            <p:strVal val="#ppt_x"/>
                                          </p:val>
                                        </p:tav>
                                      </p:tavLst>
                                    </p:anim>
                                    <p:anim calcmode="lin" valueType="num">
                                      <p:cBhvr>
                                        <p:cTn id="8" dur="1000" fill="hold"/>
                                        <p:tgtEl>
                                          <p:spTgt spid="177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77">
                                            <p:txEl>
                                              <p:pRg st="0" end="0"/>
                                            </p:txEl>
                                          </p:spTgt>
                                        </p:tgtEl>
                                        <p:attrNameLst>
                                          <p:attrName>style.visibility</p:attrName>
                                        </p:attrNameLst>
                                      </p:cBhvr>
                                      <p:to>
                                        <p:strVal val="visible"/>
                                      </p:to>
                                    </p:set>
                                    <p:anim calcmode="lin" valueType="num">
                                      <p:cBhvr>
                                        <p:cTn id="11" dur="1000" fill="hold"/>
                                        <p:tgtEl>
                                          <p:spTgt spid="177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78">
                                            <p:bg/>
                                          </p:spTgt>
                                        </p:tgtEl>
                                        <p:attrNameLst>
                                          <p:attrName>style.visibility</p:attrName>
                                        </p:attrNameLst>
                                      </p:cBhvr>
                                      <p:to>
                                        <p:strVal val="visible"/>
                                      </p:to>
                                    </p:set>
                                    <p:anim calcmode="lin" valueType="num">
                                      <p:cBhvr>
                                        <p:cTn id="17" dur="1000" fill="hold"/>
                                        <p:tgtEl>
                                          <p:spTgt spid="1778">
                                            <p:bg/>
                                          </p:spTgt>
                                        </p:tgtEl>
                                        <p:attrNameLst>
                                          <p:attrName>ppt_x</p:attrName>
                                        </p:attrNameLst>
                                      </p:cBhvr>
                                      <p:tavLst>
                                        <p:tav tm="0">
                                          <p:val>
                                            <p:strVal val="0-#ppt_w/2"/>
                                          </p:val>
                                        </p:tav>
                                        <p:tav tm="100000">
                                          <p:val>
                                            <p:strVal val="#ppt_x"/>
                                          </p:val>
                                        </p:tav>
                                      </p:tavLst>
                                    </p:anim>
                                    <p:anim calcmode="lin" valueType="num">
                                      <p:cBhvr>
                                        <p:cTn id="18" dur="1000" fill="hold"/>
                                        <p:tgtEl>
                                          <p:spTgt spid="1778">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78">
                                            <p:txEl>
                                              <p:pRg st="0" end="0"/>
                                            </p:txEl>
                                          </p:spTgt>
                                        </p:tgtEl>
                                        <p:attrNameLst>
                                          <p:attrName>style.visibility</p:attrName>
                                        </p:attrNameLst>
                                      </p:cBhvr>
                                      <p:to>
                                        <p:strVal val="visible"/>
                                      </p:to>
                                    </p:set>
                                    <p:anim calcmode="lin" valueType="num">
                                      <p:cBhvr>
                                        <p:cTn id="21" dur="1000" fill="hold"/>
                                        <p:tgtEl>
                                          <p:spTgt spid="1778">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78">
                                            <p:txEl>
                                              <p:pRg st="1" end="1"/>
                                            </p:txEl>
                                          </p:spTgt>
                                        </p:tgtEl>
                                        <p:attrNameLst>
                                          <p:attrName>style.visibility</p:attrName>
                                        </p:attrNameLst>
                                      </p:cBhvr>
                                      <p:to>
                                        <p:strVal val="visible"/>
                                      </p:to>
                                    </p:set>
                                    <p:anim calcmode="lin" valueType="num">
                                      <p:cBhvr>
                                        <p:cTn id="27" dur="1000" fill="hold"/>
                                        <p:tgtEl>
                                          <p:spTgt spid="1778">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78">
                                            <p:txEl>
                                              <p:pRg st="2" end="2"/>
                                            </p:txEl>
                                          </p:spTgt>
                                        </p:tgtEl>
                                        <p:attrNameLst>
                                          <p:attrName>style.visibility</p:attrName>
                                        </p:attrNameLst>
                                      </p:cBhvr>
                                      <p:to>
                                        <p:strVal val="visible"/>
                                      </p:to>
                                    </p:set>
                                    <p:anim calcmode="lin" valueType="num">
                                      <p:cBhvr>
                                        <p:cTn id="33" dur="1000" fill="hold"/>
                                        <p:tgtEl>
                                          <p:spTgt spid="1778">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78">
                                            <p:txEl>
                                              <p:pRg st="3" end="3"/>
                                            </p:txEl>
                                          </p:spTgt>
                                        </p:tgtEl>
                                        <p:attrNameLst>
                                          <p:attrName>style.visibility</p:attrName>
                                        </p:attrNameLst>
                                      </p:cBhvr>
                                      <p:to>
                                        <p:strVal val="visible"/>
                                      </p:to>
                                    </p:set>
                                    <p:anim calcmode="lin" valueType="num">
                                      <p:cBhvr>
                                        <p:cTn id="39" dur="1000" fill="hold"/>
                                        <p:tgtEl>
                                          <p:spTgt spid="1778">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78">
                                            <p:txEl>
                                              <p:pRg st="4" end="4"/>
                                            </p:txEl>
                                          </p:spTgt>
                                        </p:tgtEl>
                                        <p:attrNameLst>
                                          <p:attrName>style.visibility</p:attrName>
                                        </p:attrNameLst>
                                      </p:cBhvr>
                                      <p:to>
                                        <p:strVal val="visible"/>
                                      </p:to>
                                    </p:set>
                                    <p:anim calcmode="lin" valueType="num">
                                      <p:cBhvr>
                                        <p:cTn id="45" dur="1000" fill="hold"/>
                                        <p:tgtEl>
                                          <p:spTgt spid="1778">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7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8" grpId="2"/>
      <p:bldP build="p" bldLvl="5" animBg="1" rev="0" advAuto="0" spid="1777"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1" name="Shape 871"/>
          <p:cNvSpPr txBox="1"/>
          <p:nvPr>
            <p:ph type="title"/>
          </p:nvPr>
        </p:nvSpPr>
        <p:spPr>
          <a:xfrm>
            <a:off x="458639" y="273743"/>
            <a:ext cx="8232483" cy="1145402"/>
          </a:xfrm>
          <a:prstGeom prst="rect">
            <a:avLst/>
          </a:prstGeom>
        </p:spPr>
        <p:txBody>
          <a:bodyPr/>
          <a:lstStyle/>
          <a:p>
            <a: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a:solidFill>
                  <a:srgbClr val="0000FF"/>
                </a:solidFill>
              </a:defRPr>
            </a:pPr>
            <a:r>
              <a:t>PROVOCATION A L' USAGE OU </a:t>
            </a:r>
          </a:p>
          <a:p>
            <a: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a:solidFill>
                  <a:srgbClr val="0000FF"/>
                </a:solidFill>
              </a:defRPr>
            </a:pPr>
            <a:r>
              <a:t>AU TRAFIC</a:t>
            </a:r>
            <a:r>
              <a:rPr>
                <a:solidFill>
                  <a:srgbClr val="000000"/>
                </a:solidFill>
              </a:rPr>
              <a:t> </a:t>
            </a:r>
          </a:p>
        </p:txBody>
      </p:sp>
      <p:sp>
        <p:nvSpPr>
          <p:cNvPr id="1782" name="Shape 872"/>
          <p:cNvSpPr txBox="1"/>
          <p:nvPr>
            <p:ph type="body" idx="1"/>
          </p:nvPr>
        </p:nvSpPr>
        <p:spPr>
          <a:xfrm>
            <a:off x="458639" y="1605002"/>
            <a:ext cx="8232483" cy="3979370"/>
          </a:xfrm>
          <a:prstGeom prst="rect">
            <a:avLst/>
          </a:prstGeom>
        </p:spPr>
        <p:txBody>
          <a:bodyPr/>
          <a:lstStyle/>
          <a:p>
            <a:pPr marL="189992" indent="-94995" defTabSz="395349">
              <a:spcBef>
                <a:spcPts val="1200"/>
              </a:spcBef>
              <a:tabLst>
                <a:tab pos="342900" algn="l"/>
                <a:tab pos="698500" algn="l"/>
                <a:tab pos="1066800" algn="l"/>
                <a:tab pos="1422400" algn="l"/>
                <a:tab pos="1778000" algn="l"/>
                <a:tab pos="2146300" algn="l"/>
                <a:tab pos="2501900" algn="l"/>
                <a:tab pos="2870200" algn="l"/>
                <a:tab pos="3213100" algn="l"/>
                <a:tab pos="3568700" algn="l"/>
                <a:tab pos="3937000" algn="l"/>
                <a:tab pos="4292600" algn="l"/>
                <a:tab pos="4648200" algn="l"/>
                <a:tab pos="5016500" algn="l"/>
                <a:tab pos="5372100" algn="l"/>
                <a:tab pos="5740400" algn="l"/>
                <a:tab pos="6083300" algn="l"/>
                <a:tab pos="6438900" algn="l"/>
                <a:tab pos="6807200" algn="l"/>
                <a:tab pos="7162800" algn="l"/>
              </a:tabLst>
              <a:defRPr sz="2400"/>
            </a:pPr>
          </a:p>
          <a:p>
            <a:pPr marL="189992" indent="-94995" algn="ctr" defTabSz="395349">
              <a:spcBef>
                <a:spcPts val="1200"/>
              </a:spcBef>
              <a:tabLst>
                <a:tab pos="342900" algn="l"/>
                <a:tab pos="698500" algn="l"/>
                <a:tab pos="1066800" algn="l"/>
                <a:tab pos="1422400" algn="l"/>
                <a:tab pos="1778000" algn="l"/>
                <a:tab pos="2146300" algn="l"/>
                <a:tab pos="2501900" algn="l"/>
                <a:tab pos="2870200" algn="l"/>
                <a:tab pos="3213100" algn="l"/>
                <a:tab pos="3568700" algn="l"/>
                <a:tab pos="3937000" algn="l"/>
                <a:tab pos="4292600" algn="l"/>
                <a:tab pos="4648200" algn="l"/>
                <a:tab pos="5016500" algn="l"/>
                <a:tab pos="5372100" algn="l"/>
                <a:tab pos="5740400" algn="l"/>
                <a:tab pos="6083300" algn="l"/>
                <a:tab pos="6438900" algn="l"/>
                <a:tab pos="6807200" algn="l"/>
                <a:tab pos="7162800" algn="l"/>
              </a:tabLst>
              <a:defRPr b="1" sz="3100"/>
            </a:pPr>
            <a:r>
              <a:t>DÉLIT</a:t>
            </a:r>
          </a:p>
          <a:p>
            <a:pPr marL="189992" indent="-94995" defTabSz="395349">
              <a:spcBef>
                <a:spcPts val="1200"/>
              </a:spcBef>
              <a:tabLst>
                <a:tab pos="342900" algn="l"/>
                <a:tab pos="698500" algn="l"/>
                <a:tab pos="1066800" algn="l"/>
                <a:tab pos="1422400" algn="l"/>
                <a:tab pos="1778000" algn="l"/>
                <a:tab pos="2146300" algn="l"/>
                <a:tab pos="2501900" algn="l"/>
                <a:tab pos="2870200" algn="l"/>
                <a:tab pos="3213100" algn="l"/>
                <a:tab pos="3568700" algn="l"/>
                <a:tab pos="3937000" algn="l"/>
                <a:tab pos="4292600" algn="l"/>
                <a:tab pos="4648200" algn="l"/>
                <a:tab pos="5016500" algn="l"/>
                <a:tab pos="5372100" algn="l"/>
                <a:tab pos="5740400" algn="l"/>
                <a:tab pos="6083300" algn="l"/>
                <a:tab pos="6438900" algn="l"/>
                <a:tab pos="6807200" algn="l"/>
                <a:tab pos="7162800" algn="l"/>
              </a:tabLst>
              <a:defRPr b="1" sz="3100"/>
            </a:pPr>
          </a:p>
          <a:p>
            <a:pPr marL="189992" indent="-94995" algn="ctr" defTabSz="395349">
              <a:spcBef>
                <a:spcPts val="1200"/>
              </a:spcBef>
              <a:tabLst>
                <a:tab pos="342900" algn="l"/>
                <a:tab pos="698500" algn="l"/>
                <a:tab pos="1066800" algn="l"/>
                <a:tab pos="1422400" algn="l"/>
                <a:tab pos="1778000" algn="l"/>
                <a:tab pos="2146300" algn="l"/>
                <a:tab pos="2501900" algn="l"/>
                <a:tab pos="2870200" algn="l"/>
                <a:tab pos="3213100" algn="l"/>
                <a:tab pos="3568700" algn="l"/>
                <a:tab pos="3937000" algn="l"/>
                <a:tab pos="4292600" algn="l"/>
                <a:tab pos="4648200" algn="l"/>
                <a:tab pos="5016500" algn="l"/>
                <a:tab pos="5372100" algn="l"/>
                <a:tab pos="5740400" algn="l"/>
                <a:tab pos="6083300" algn="l"/>
                <a:tab pos="6438900" algn="l"/>
                <a:tab pos="6807200" algn="l"/>
                <a:tab pos="7162800" algn="l"/>
              </a:tabLst>
              <a:defRPr sz="2400"/>
            </a:pPr>
            <a:r>
              <a:t>5 ANS D'EMPRISONNEMENT</a:t>
            </a:r>
          </a:p>
          <a:p>
            <a:pPr marL="189992" indent="-94995" algn="ctr" defTabSz="395349">
              <a:spcBef>
                <a:spcPts val="1200"/>
              </a:spcBef>
              <a:tabLst>
                <a:tab pos="342900" algn="l"/>
                <a:tab pos="698500" algn="l"/>
                <a:tab pos="1066800" algn="l"/>
                <a:tab pos="1422400" algn="l"/>
                <a:tab pos="1778000" algn="l"/>
                <a:tab pos="2146300" algn="l"/>
                <a:tab pos="2501900" algn="l"/>
                <a:tab pos="2870200" algn="l"/>
                <a:tab pos="3213100" algn="l"/>
                <a:tab pos="3568700" algn="l"/>
                <a:tab pos="3937000" algn="l"/>
                <a:tab pos="4292600" algn="l"/>
                <a:tab pos="4648200" algn="l"/>
                <a:tab pos="5016500" algn="l"/>
                <a:tab pos="5372100" algn="l"/>
                <a:tab pos="5740400" algn="l"/>
                <a:tab pos="6083300" algn="l"/>
                <a:tab pos="6438900" algn="l"/>
                <a:tab pos="6807200" algn="l"/>
                <a:tab pos="7162800" algn="l"/>
              </a:tabLst>
              <a:defRPr sz="2400"/>
            </a:pPr>
            <a:r>
              <a:t>76 000.00 € D'AMENDE</a:t>
            </a:r>
          </a:p>
          <a:p>
            <a:pPr marL="189992" indent="-94995" algn="ctr" defTabSz="395349">
              <a:spcBef>
                <a:spcPts val="1200"/>
              </a:spcBef>
              <a:tabLst>
                <a:tab pos="342900" algn="l"/>
                <a:tab pos="698500" algn="l"/>
                <a:tab pos="1066800" algn="l"/>
                <a:tab pos="1422400" algn="l"/>
                <a:tab pos="1778000" algn="l"/>
                <a:tab pos="2146300" algn="l"/>
                <a:tab pos="2501900" algn="l"/>
                <a:tab pos="2870200" algn="l"/>
                <a:tab pos="3213100" algn="l"/>
                <a:tab pos="3568700" algn="l"/>
                <a:tab pos="3937000" algn="l"/>
                <a:tab pos="4292600" algn="l"/>
                <a:tab pos="4648200" algn="l"/>
                <a:tab pos="5016500" algn="l"/>
                <a:tab pos="5372100" algn="l"/>
                <a:tab pos="5740400" algn="l"/>
                <a:tab pos="6083300" algn="l"/>
                <a:tab pos="6438900" algn="l"/>
                <a:tab pos="6807200" algn="l"/>
                <a:tab pos="7162800" algn="l"/>
              </a:tabLst>
              <a:defRPr sz="2400"/>
            </a:pPr>
          </a:p>
          <a:p>
            <a:pPr marL="189992" indent="-94995" algn="ctr" defTabSz="395349">
              <a:spcBef>
                <a:spcPts val="1200"/>
              </a:spcBef>
              <a:tabLst>
                <a:tab pos="342900" algn="l"/>
                <a:tab pos="698500" algn="l"/>
                <a:tab pos="1066800" algn="l"/>
                <a:tab pos="1422400" algn="l"/>
                <a:tab pos="1778000" algn="l"/>
                <a:tab pos="2146300" algn="l"/>
                <a:tab pos="2501900" algn="l"/>
                <a:tab pos="2870200" algn="l"/>
                <a:tab pos="3213100" algn="l"/>
                <a:tab pos="3568700" algn="l"/>
                <a:tab pos="3937000" algn="l"/>
                <a:tab pos="4292600" algn="l"/>
                <a:tab pos="4648200" algn="l"/>
                <a:tab pos="5016500" algn="l"/>
                <a:tab pos="5372100" algn="l"/>
                <a:tab pos="5740400" algn="l"/>
                <a:tab pos="6083300" algn="l"/>
                <a:tab pos="6438900" algn="l"/>
                <a:tab pos="6807200" algn="l"/>
                <a:tab pos="7162800" algn="l"/>
              </a:tabLst>
              <a:defRPr sz="2400"/>
            </a:pPr>
            <a:r>
              <a:t>MINEUR de moins de 15 ans : 7 ans - 153 00.00€</a:t>
            </a:r>
          </a:p>
          <a:p>
            <a:pPr marL="189992" indent="-94995" defTabSz="395349">
              <a:spcBef>
                <a:spcPts val="1200"/>
              </a:spcBef>
              <a:tabLst>
                <a:tab pos="342900" algn="l"/>
                <a:tab pos="698500" algn="l"/>
                <a:tab pos="1066800" algn="l"/>
                <a:tab pos="1422400" algn="l"/>
                <a:tab pos="1778000" algn="l"/>
                <a:tab pos="2146300" algn="l"/>
                <a:tab pos="2501900" algn="l"/>
                <a:tab pos="2870200" algn="l"/>
                <a:tab pos="3213100" algn="l"/>
                <a:tab pos="3568700" algn="l"/>
                <a:tab pos="3937000" algn="l"/>
                <a:tab pos="4292600" algn="l"/>
                <a:tab pos="4648200" algn="l"/>
                <a:tab pos="5016500" algn="l"/>
                <a:tab pos="5372100" algn="l"/>
                <a:tab pos="5740400" algn="l"/>
                <a:tab pos="6083300" algn="l"/>
                <a:tab pos="6438900" algn="l"/>
                <a:tab pos="6807200" algn="l"/>
                <a:tab pos="7162800" algn="l"/>
              </a:tabLst>
              <a:defRPr sz="2400"/>
            </a:pPr>
            <a:r>
              <a:t>     MINEUR de 15 à 18 ans        : 5 ans – 107 00.00€ </a:t>
            </a:r>
          </a:p>
        </p:txBody>
      </p:sp>
      <p:pic>
        <p:nvPicPr>
          <p:cNvPr id="1783" name="image.jpg" descr="image.jpg"/>
          <p:cNvPicPr>
            <a:picLocks noChangeAspect="1"/>
          </p:cNvPicPr>
          <p:nvPr/>
        </p:nvPicPr>
        <p:blipFill>
          <a:blip r:embed="rId2">
            <a:extLst/>
          </a:blip>
          <a:stretch>
            <a:fillRect/>
          </a:stretch>
        </p:blipFill>
        <p:spPr>
          <a:xfrm>
            <a:off x="393806" y="1384565"/>
            <a:ext cx="2074691" cy="1556019"/>
          </a:xfrm>
          <a:prstGeom prst="rect">
            <a:avLst/>
          </a:prstGeom>
          <a:ln w="12700">
            <a:miter lim="400000"/>
          </a:ln>
        </p:spPr>
      </p:pic>
      <p:pic>
        <p:nvPicPr>
          <p:cNvPr id="1784" name="image.jpg" descr="image.jpg"/>
          <p:cNvPicPr>
            <a:picLocks noChangeAspect="1"/>
          </p:cNvPicPr>
          <p:nvPr/>
        </p:nvPicPr>
        <p:blipFill>
          <a:blip r:embed="rId3">
            <a:extLst/>
          </a:blip>
          <a:stretch>
            <a:fillRect/>
          </a:stretch>
        </p:blipFill>
        <p:spPr>
          <a:xfrm>
            <a:off x="7009758" y="2286480"/>
            <a:ext cx="1945023" cy="194502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81">
                                            <p:bg/>
                                          </p:spTgt>
                                        </p:tgtEl>
                                        <p:attrNameLst>
                                          <p:attrName>style.visibility</p:attrName>
                                        </p:attrNameLst>
                                      </p:cBhvr>
                                      <p:to>
                                        <p:strVal val="visible"/>
                                      </p:to>
                                    </p:set>
                                    <p:anim calcmode="lin" valueType="num">
                                      <p:cBhvr>
                                        <p:cTn id="7" dur="1000" fill="hold"/>
                                        <p:tgtEl>
                                          <p:spTgt spid="1781">
                                            <p:bg/>
                                          </p:spTgt>
                                        </p:tgtEl>
                                        <p:attrNameLst>
                                          <p:attrName>ppt_x</p:attrName>
                                        </p:attrNameLst>
                                      </p:cBhvr>
                                      <p:tavLst>
                                        <p:tav tm="0">
                                          <p:val>
                                            <p:strVal val="0-#ppt_w/2"/>
                                          </p:val>
                                        </p:tav>
                                        <p:tav tm="100000">
                                          <p:val>
                                            <p:strVal val="#ppt_x"/>
                                          </p:val>
                                        </p:tav>
                                      </p:tavLst>
                                    </p:anim>
                                    <p:anim calcmode="lin" valueType="num">
                                      <p:cBhvr>
                                        <p:cTn id="8" dur="1000" fill="hold"/>
                                        <p:tgtEl>
                                          <p:spTgt spid="178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81">
                                            <p:txEl>
                                              <p:pRg st="0" end="0"/>
                                            </p:txEl>
                                          </p:spTgt>
                                        </p:tgtEl>
                                        <p:attrNameLst>
                                          <p:attrName>style.visibility</p:attrName>
                                        </p:attrNameLst>
                                      </p:cBhvr>
                                      <p:to>
                                        <p:strVal val="visible"/>
                                      </p:to>
                                    </p:set>
                                    <p:anim calcmode="lin" valueType="num">
                                      <p:cBhvr>
                                        <p:cTn id="11" dur="1000" fill="hold"/>
                                        <p:tgtEl>
                                          <p:spTgt spid="178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781">
                                            <p:txEl>
                                              <p:pRg st="1" end="1"/>
                                            </p:txEl>
                                          </p:spTgt>
                                        </p:tgtEl>
                                        <p:attrNameLst>
                                          <p:attrName>style.visibility</p:attrName>
                                        </p:attrNameLst>
                                      </p:cBhvr>
                                      <p:to>
                                        <p:strVal val="visible"/>
                                      </p:to>
                                    </p:set>
                                    <p:anim calcmode="lin" valueType="num">
                                      <p:cBhvr>
                                        <p:cTn id="17" dur="1000" fill="hold"/>
                                        <p:tgtEl>
                                          <p:spTgt spid="1781">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2" fill="hold">
                                  <p:stCondLst>
                                    <p:cond delay="0"/>
                                  </p:stCondLst>
                                  <p:iterate type="el" backwards="0">
                                    <p:tmAbs val="0"/>
                                  </p:iterate>
                                  <p:childTnLst>
                                    <p:set>
                                      <p:cBhvr>
                                        <p:cTn id="22" fill="hold"/>
                                        <p:tgtEl>
                                          <p:spTgt spid="1782">
                                            <p:bg/>
                                          </p:spTgt>
                                        </p:tgtEl>
                                        <p:attrNameLst>
                                          <p:attrName>style.visibility</p:attrName>
                                        </p:attrNameLst>
                                      </p:cBhvr>
                                      <p:to>
                                        <p:strVal val="visible"/>
                                      </p:to>
                                    </p:set>
                                    <p:anim calcmode="lin" valueType="num">
                                      <p:cBhvr>
                                        <p:cTn id="23" dur="1000" fill="hold"/>
                                        <p:tgtEl>
                                          <p:spTgt spid="1782">
                                            <p:bg/>
                                          </p:spTgt>
                                        </p:tgtEl>
                                        <p:attrNameLst>
                                          <p:attrName>ppt_x</p:attrName>
                                        </p:attrNameLst>
                                      </p:cBhvr>
                                      <p:tavLst>
                                        <p:tav tm="0">
                                          <p:val>
                                            <p:strVal val="0-#ppt_w/2"/>
                                          </p:val>
                                        </p:tav>
                                        <p:tav tm="100000">
                                          <p:val>
                                            <p:strVal val="#ppt_x"/>
                                          </p:val>
                                        </p:tav>
                                      </p:tavLst>
                                    </p:anim>
                                    <p:anim calcmode="lin" valueType="num">
                                      <p:cBhvr>
                                        <p:cTn id="24" dur="1000" fill="hold"/>
                                        <p:tgtEl>
                                          <p:spTgt spid="1782">
                                            <p:bg/>
                                          </p:spTgt>
                                        </p:tgtEl>
                                        <p:attrNameLst>
                                          <p:attrName>ppt_y</p:attrName>
                                        </p:attrNameLst>
                                      </p:cBhvr>
                                      <p:tavLst>
                                        <p:tav tm="0">
                                          <p:val>
                                            <p:strVal val="#ppt_y"/>
                                          </p:val>
                                        </p:tav>
                                        <p:tav tm="100000">
                                          <p:val>
                                            <p:strVal val="#ppt_y"/>
                                          </p:val>
                                        </p:tav>
                                      </p:tavLst>
                                    </p:anim>
                                  </p:childTnLst>
                                </p:cTn>
                              </p:par>
                              <p:par>
                                <p:cTn id="25" presetClass="entr" nodeType="withEffect" presetSubtype="8" presetID="2" grpId="2" fill="hold">
                                  <p:stCondLst>
                                    <p:cond delay="0"/>
                                  </p:stCondLst>
                                  <p:iterate type="el" backwards="0">
                                    <p:tmAbs val="0"/>
                                  </p:iterate>
                                  <p:childTnLst>
                                    <p:set>
                                      <p:cBhvr>
                                        <p:cTn id="26" fill="hold"/>
                                        <p:tgtEl>
                                          <p:spTgt spid="1782">
                                            <p:txEl>
                                              <p:pRg st="0" end="0"/>
                                            </p:txEl>
                                          </p:spTgt>
                                        </p:tgtEl>
                                        <p:attrNameLst>
                                          <p:attrName>style.visibility</p:attrName>
                                        </p:attrNameLst>
                                      </p:cBhvr>
                                      <p:to>
                                        <p:strVal val="visible"/>
                                      </p:to>
                                    </p:set>
                                    <p:anim calcmode="lin" valueType="num">
                                      <p:cBhvr>
                                        <p:cTn id="27" dur="1000" fill="hold"/>
                                        <p:tgtEl>
                                          <p:spTgt spid="1782">
                                            <p:txEl>
                                              <p:pRg st="0" end="0"/>
                                            </p:txEl>
                                          </p:spTgt>
                                        </p:tgtEl>
                                        <p:attrNameLst>
                                          <p:attrName>ppt_x</p:attrName>
                                        </p:attrNameLst>
                                      </p:cBhvr>
                                      <p:tavLst>
                                        <p:tav tm="0">
                                          <p:val>
                                            <p:strVal val="0-#ppt_w/2"/>
                                          </p:val>
                                        </p:tav>
                                        <p:tav tm="100000">
                                          <p:val>
                                            <p:strVal val="#ppt_x"/>
                                          </p:val>
                                        </p:tav>
                                      </p:tavLst>
                                    </p:anim>
                                    <p:anim calcmode="lin" valueType="num">
                                      <p:cBhvr>
                                        <p:cTn id="28" dur="1000" fill="hold"/>
                                        <p:tgtEl>
                                          <p:spTgt spid="17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82">
                                            <p:txEl>
                                              <p:pRg st="1" end="1"/>
                                            </p:txEl>
                                          </p:spTgt>
                                        </p:tgtEl>
                                        <p:attrNameLst>
                                          <p:attrName>style.visibility</p:attrName>
                                        </p:attrNameLst>
                                      </p:cBhvr>
                                      <p:to>
                                        <p:strVal val="visible"/>
                                      </p:to>
                                    </p:set>
                                    <p:anim calcmode="lin" valueType="num">
                                      <p:cBhvr>
                                        <p:cTn id="33" dur="1000" fill="hold"/>
                                        <p:tgtEl>
                                          <p:spTgt spid="1782">
                                            <p:txEl>
                                              <p:pRg st="1" end="1"/>
                                            </p:txEl>
                                          </p:spTgt>
                                        </p:tgtEl>
                                        <p:attrNameLst>
                                          <p:attrName>ppt_x</p:attrName>
                                        </p:attrNameLst>
                                      </p:cBhvr>
                                      <p:tavLst>
                                        <p:tav tm="0">
                                          <p:val>
                                            <p:strVal val="0-#ppt_w/2"/>
                                          </p:val>
                                        </p:tav>
                                        <p:tav tm="100000">
                                          <p:val>
                                            <p:strVal val="#ppt_x"/>
                                          </p:val>
                                        </p:tav>
                                      </p:tavLst>
                                    </p:anim>
                                    <p:anim calcmode="lin" valueType="num">
                                      <p:cBhvr>
                                        <p:cTn id="34" dur="1000" fill="hold"/>
                                        <p:tgtEl>
                                          <p:spTgt spid="17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82">
                                            <p:txEl>
                                              <p:pRg st="2" end="2"/>
                                            </p:txEl>
                                          </p:spTgt>
                                        </p:tgtEl>
                                        <p:attrNameLst>
                                          <p:attrName>style.visibility</p:attrName>
                                        </p:attrNameLst>
                                      </p:cBhvr>
                                      <p:to>
                                        <p:strVal val="visible"/>
                                      </p:to>
                                    </p:set>
                                    <p:anim calcmode="lin" valueType="num">
                                      <p:cBhvr>
                                        <p:cTn id="39" dur="1000" fill="hold"/>
                                        <p:tgtEl>
                                          <p:spTgt spid="1782">
                                            <p:txEl>
                                              <p:pRg st="2" end="2"/>
                                            </p:txEl>
                                          </p:spTgt>
                                        </p:tgtEl>
                                        <p:attrNameLst>
                                          <p:attrName>ppt_x</p:attrName>
                                        </p:attrNameLst>
                                      </p:cBhvr>
                                      <p:tavLst>
                                        <p:tav tm="0">
                                          <p:val>
                                            <p:strVal val="0-#ppt_w/2"/>
                                          </p:val>
                                        </p:tav>
                                        <p:tav tm="100000">
                                          <p:val>
                                            <p:strVal val="#ppt_x"/>
                                          </p:val>
                                        </p:tav>
                                      </p:tavLst>
                                    </p:anim>
                                    <p:anim calcmode="lin" valueType="num">
                                      <p:cBhvr>
                                        <p:cTn id="40" dur="1000" fill="hold"/>
                                        <p:tgtEl>
                                          <p:spTgt spid="17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82">
                                            <p:txEl>
                                              <p:pRg st="3" end="3"/>
                                            </p:txEl>
                                          </p:spTgt>
                                        </p:tgtEl>
                                        <p:attrNameLst>
                                          <p:attrName>style.visibility</p:attrName>
                                        </p:attrNameLst>
                                      </p:cBhvr>
                                      <p:to>
                                        <p:strVal val="visible"/>
                                      </p:to>
                                    </p:set>
                                    <p:anim calcmode="lin" valueType="num">
                                      <p:cBhvr>
                                        <p:cTn id="45" dur="1000" fill="hold"/>
                                        <p:tgtEl>
                                          <p:spTgt spid="1782">
                                            <p:txEl>
                                              <p:pRg st="3" end="3"/>
                                            </p:txEl>
                                          </p:spTgt>
                                        </p:tgtEl>
                                        <p:attrNameLst>
                                          <p:attrName>ppt_x</p:attrName>
                                        </p:attrNameLst>
                                      </p:cBhvr>
                                      <p:tavLst>
                                        <p:tav tm="0">
                                          <p:val>
                                            <p:strVal val="0-#ppt_w/2"/>
                                          </p:val>
                                        </p:tav>
                                        <p:tav tm="100000">
                                          <p:val>
                                            <p:strVal val="#ppt_x"/>
                                          </p:val>
                                        </p:tav>
                                      </p:tavLst>
                                    </p:anim>
                                    <p:anim calcmode="lin" valueType="num">
                                      <p:cBhvr>
                                        <p:cTn id="46" dur="1000" fill="hold"/>
                                        <p:tgtEl>
                                          <p:spTgt spid="17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2" fill="hold">
                                  <p:stCondLst>
                                    <p:cond delay="0"/>
                                  </p:stCondLst>
                                  <p:iterate type="el" backwards="0">
                                    <p:tmAbs val="0"/>
                                  </p:iterate>
                                  <p:childTnLst>
                                    <p:set>
                                      <p:cBhvr>
                                        <p:cTn id="50" fill="hold"/>
                                        <p:tgtEl>
                                          <p:spTgt spid="1782">
                                            <p:txEl>
                                              <p:pRg st="4" end="4"/>
                                            </p:txEl>
                                          </p:spTgt>
                                        </p:tgtEl>
                                        <p:attrNameLst>
                                          <p:attrName>style.visibility</p:attrName>
                                        </p:attrNameLst>
                                      </p:cBhvr>
                                      <p:to>
                                        <p:strVal val="visible"/>
                                      </p:to>
                                    </p:set>
                                    <p:anim calcmode="lin" valueType="num">
                                      <p:cBhvr>
                                        <p:cTn id="51" dur="1000" fill="hold"/>
                                        <p:tgtEl>
                                          <p:spTgt spid="1782">
                                            <p:txEl>
                                              <p:pRg st="4" end="4"/>
                                            </p:txEl>
                                          </p:spTgt>
                                        </p:tgtEl>
                                        <p:attrNameLst>
                                          <p:attrName>ppt_x</p:attrName>
                                        </p:attrNameLst>
                                      </p:cBhvr>
                                      <p:tavLst>
                                        <p:tav tm="0">
                                          <p:val>
                                            <p:strVal val="0-#ppt_w/2"/>
                                          </p:val>
                                        </p:tav>
                                        <p:tav tm="100000">
                                          <p:val>
                                            <p:strVal val="#ppt_x"/>
                                          </p:val>
                                        </p:tav>
                                      </p:tavLst>
                                    </p:anim>
                                    <p:anim calcmode="lin" valueType="num">
                                      <p:cBhvr>
                                        <p:cTn id="52" dur="1000" fill="hold"/>
                                        <p:tgtEl>
                                          <p:spTgt spid="178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 grpId="2" fill="hold">
                                  <p:stCondLst>
                                    <p:cond delay="0"/>
                                  </p:stCondLst>
                                  <p:iterate type="el" backwards="0">
                                    <p:tmAbs val="0"/>
                                  </p:iterate>
                                  <p:childTnLst>
                                    <p:set>
                                      <p:cBhvr>
                                        <p:cTn id="56" fill="hold"/>
                                        <p:tgtEl>
                                          <p:spTgt spid="1782">
                                            <p:txEl>
                                              <p:pRg st="5" end="5"/>
                                            </p:txEl>
                                          </p:spTgt>
                                        </p:tgtEl>
                                        <p:attrNameLst>
                                          <p:attrName>style.visibility</p:attrName>
                                        </p:attrNameLst>
                                      </p:cBhvr>
                                      <p:to>
                                        <p:strVal val="visible"/>
                                      </p:to>
                                    </p:set>
                                    <p:anim calcmode="lin" valueType="num">
                                      <p:cBhvr>
                                        <p:cTn id="57" dur="1000" fill="hold"/>
                                        <p:tgtEl>
                                          <p:spTgt spid="1782">
                                            <p:txEl>
                                              <p:pRg st="5" end="5"/>
                                            </p:txEl>
                                          </p:spTgt>
                                        </p:tgtEl>
                                        <p:attrNameLst>
                                          <p:attrName>ppt_x</p:attrName>
                                        </p:attrNameLst>
                                      </p:cBhvr>
                                      <p:tavLst>
                                        <p:tav tm="0">
                                          <p:val>
                                            <p:strVal val="0-#ppt_w/2"/>
                                          </p:val>
                                        </p:tav>
                                        <p:tav tm="100000">
                                          <p:val>
                                            <p:strVal val="#ppt_x"/>
                                          </p:val>
                                        </p:tav>
                                      </p:tavLst>
                                    </p:anim>
                                    <p:anim calcmode="lin" valueType="num">
                                      <p:cBhvr>
                                        <p:cTn id="58" dur="1000" fill="hold"/>
                                        <p:tgtEl>
                                          <p:spTgt spid="178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8" presetID="2" grpId="2" fill="hold">
                                  <p:stCondLst>
                                    <p:cond delay="0"/>
                                  </p:stCondLst>
                                  <p:iterate type="el" backwards="0">
                                    <p:tmAbs val="0"/>
                                  </p:iterate>
                                  <p:childTnLst>
                                    <p:set>
                                      <p:cBhvr>
                                        <p:cTn id="62" fill="hold"/>
                                        <p:tgtEl>
                                          <p:spTgt spid="1782">
                                            <p:txEl>
                                              <p:pRg st="6" end="6"/>
                                            </p:txEl>
                                          </p:spTgt>
                                        </p:tgtEl>
                                        <p:attrNameLst>
                                          <p:attrName>style.visibility</p:attrName>
                                        </p:attrNameLst>
                                      </p:cBhvr>
                                      <p:to>
                                        <p:strVal val="visible"/>
                                      </p:to>
                                    </p:set>
                                    <p:anim calcmode="lin" valueType="num">
                                      <p:cBhvr>
                                        <p:cTn id="63" dur="1000" fill="hold"/>
                                        <p:tgtEl>
                                          <p:spTgt spid="1782">
                                            <p:txEl>
                                              <p:pRg st="6" end="6"/>
                                            </p:txEl>
                                          </p:spTgt>
                                        </p:tgtEl>
                                        <p:attrNameLst>
                                          <p:attrName>ppt_x</p:attrName>
                                        </p:attrNameLst>
                                      </p:cBhvr>
                                      <p:tavLst>
                                        <p:tav tm="0">
                                          <p:val>
                                            <p:strVal val="0-#ppt_w/2"/>
                                          </p:val>
                                        </p:tav>
                                        <p:tav tm="100000">
                                          <p:val>
                                            <p:strVal val="#ppt_x"/>
                                          </p:val>
                                        </p:tav>
                                      </p:tavLst>
                                    </p:anim>
                                    <p:anim calcmode="lin" valueType="num">
                                      <p:cBhvr>
                                        <p:cTn id="64" dur="1000" fill="hold"/>
                                        <p:tgtEl>
                                          <p:spTgt spid="178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8" presetID="2" grpId="2" fill="hold">
                                  <p:stCondLst>
                                    <p:cond delay="0"/>
                                  </p:stCondLst>
                                  <p:iterate type="el" backwards="0">
                                    <p:tmAbs val="0"/>
                                  </p:iterate>
                                  <p:childTnLst>
                                    <p:set>
                                      <p:cBhvr>
                                        <p:cTn id="68" fill="hold"/>
                                        <p:tgtEl>
                                          <p:spTgt spid="1782">
                                            <p:txEl>
                                              <p:pRg st="7" end="7"/>
                                            </p:txEl>
                                          </p:spTgt>
                                        </p:tgtEl>
                                        <p:attrNameLst>
                                          <p:attrName>style.visibility</p:attrName>
                                        </p:attrNameLst>
                                      </p:cBhvr>
                                      <p:to>
                                        <p:strVal val="visible"/>
                                      </p:to>
                                    </p:set>
                                    <p:anim calcmode="lin" valueType="num">
                                      <p:cBhvr>
                                        <p:cTn id="69" dur="1000" fill="hold"/>
                                        <p:tgtEl>
                                          <p:spTgt spid="1782">
                                            <p:txEl>
                                              <p:pRg st="7" end="7"/>
                                            </p:txEl>
                                          </p:spTgt>
                                        </p:tgtEl>
                                        <p:attrNameLst>
                                          <p:attrName>ppt_x</p:attrName>
                                        </p:attrNameLst>
                                      </p:cBhvr>
                                      <p:tavLst>
                                        <p:tav tm="0">
                                          <p:val>
                                            <p:strVal val="0-#ppt_w/2"/>
                                          </p:val>
                                        </p:tav>
                                        <p:tav tm="100000">
                                          <p:val>
                                            <p:strVal val="#ppt_x"/>
                                          </p:val>
                                        </p:tav>
                                      </p:tavLst>
                                    </p:anim>
                                    <p:anim calcmode="lin" valueType="num">
                                      <p:cBhvr>
                                        <p:cTn id="70" dur="1000" fill="hold"/>
                                        <p:tgtEl>
                                          <p:spTgt spid="178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1" grpId="1"/>
      <p:bldP build="p" bldLvl="5" animBg="1" rev="0" advAuto="0" spid="1782"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7" name="Shape 717"/>
          <p:cNvSpPr txBox="1"/>
          <p:nvPr>
            <p:ph type="title"/>
          </p:nvPr>
        </p:nvSpPr>
        <p:spPr>
          <a:xfrm>
            <a:off x="685439" y="1844832"/>
            <a:ext cx="7773121" cy="2040696"/>
          </a:xfrm>
          <a:prstGeom prst="rect">
            <a:avLst/>
          </a:prstGeom>
        </p:spPr>
        <p:txBody>
          <a:bodyPr/>
          <a:lstStyle/>
          <a:p>
            <a:pPr/>
            <a:r>
              <a:t>1° témoignage</a:t>
            </a:r>
          </a:p>
        </p:txBody>
      </p:sp>
      <p:sp>
        <p:nvSpPr>
          <p:cNvPr id="1628" name="Shape 718"/>
          <p:cNvSpPr txBox="1"/>
          <p:nvPr>
            <p:ph type="sldNum" sz="quarter" idx="4294967295"/>
          </p:nvPr>
        </p:nvSpPr>
        <p:spPr>
          <a:xfrm>
            <a:off x="8559080" y="6247376"/>
            <a:ext cx="127001" cy="196187"/>
          </a:xfrm>
          <a:prstGeom prst="rect">
            <a:avLst/>
          </a:prstGeom>
          <a:extLst>
            <a:ext uri="{C572A759-6A51-4108-AA02-DFA0A04FC94B}">
              <ma14:wrappingTextBoxFlag xmlns:ma14="http://schemas.microsoft.com/office/mac/drawingml/2011/main" val="1"/>
            </a:ext>
          </a:extLst>
        </p:spPr>
        <p:txBody>
          <a:bodyPr lIns="0" tIns="0" rIns="0" bIns="0" anchor="t"/>
          <a:lstStyle>
            <a:lvl1pPr>
              <a:defRPr sz="13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wipe dir="r"/>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6" name="Shape 876"/>
          <p:cNvSpPr txBox="1"/>
          <p:nvPr>
            <p:ph type="title"/>
          </p:nvPr>
        </p:nvSpPr>
        <p:spPr>
          <a:xfrm>
            <a:off x="458639" y="273743"/>
            <a:ext cx="8232483" cy="1145402"/>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a:solidFill>
                  <a:srgbClr val="0000FF"/>
                </a:solidFill>
              </a:defRPr>
            </a:lvl1pPr>
          </a:lstStyle>
          <a:p>
            <a:pPr/>
            <a:r>
              <a:t>PRODUCTION ILLICITE DE PRODUITS STUPÉFIANTS</a:t>
            </a:r>
          </a:p>
        </p:txBody>
      </p:sp>
      <p:sp>
        <p:nvSpPr>
          <p:cNvPr id="1787" name="Shape 877"/>
          <p:cNvSpPr txBox="1"/>
          <p:nvPr>
            <p:ph type="body" idx="1"/>
          </p:nvPr>
        </p:nvSpPr>
        <p:spPr>
          <a:xfrm>
            <a:off x="458639" y="1605002"/>
            <a:ext cx="8232483" cy="3979370"/>
          </a:xfrm>
          <a:prstGeom prst="rect">
            <a:avLst/>
          </a:prstGeom>
        </p:spPr>
        <p:txBody>
          <a:bodyPr/>
          <a:lstStyle/>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pPr>
            <a:r>
              <a:t>CRIME</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sz="3600"/>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RÉCLUSION CRIMINELLE A PERPÉTUITÉ</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7 500 000.00€ D'AMENDE</a:t>
            </a:r>
          </a:p>
        </p:txBody>
      </p:sp>
      <p:pic>
        <p:nvPicPr>
          <p:cNvPr id="1788" name="image.png" descr="image.png"/>
          <p:cNvPicPr>
            <a:picLocks noChangeAspect="1"/>
          </p:cNvPicPr>
          <p:nvPr/>
        </p:nvPicPr>
        <p:blipFill>
          <a:blip r:embed="rId2">
            <a:extLst/>
          </a:blip>
          <a:stretch>
            <a:fillRect/>
          </a:stretch>
        </p:blipFill>
        <p:spPr>
          <a:xfrm>
            <a:off x="3504398" y="4660151"/>
            <a:ext cx="2135204" cy="17634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86">
                                            <p:bg/>
                                          </p:spTgt>
                                        </p:tgtEl>
                                        <p:attrNameLst>
                                          <p:attrName>style.visibility</p:attrName>
                                        </p:attrNameLst>
                                      </p:cBhvr>
                                      <p:to>
                                        <p:strVal val="visible"/>
                                      </p:to>
                                    </p:set>
                                    <p:anim calcmode="lin" valueType="num">
                                      <p:cBhvr>
                                        <p:cTn id="7" dur="1000" fill="hold"/>
                                        <p:tgtEl>
                                          <p:spTgt spid="1786">
                                            <p:bg/>
                                          </p:spTgt>
                                        </p:tgtEl>
                                        <p:attrNameLst>
                                          <p:attrName>ppt_x</p:attrName>
                                        </p:attrNameLst>
                                      </p:cBhvr>
                                      <p:tavLst>
                                        <p:tav tm="0">
                                          <p:val>
                                            <p:strVal val="0-#ppt_w/2"/>
                                          </p:val>
                                        </p:tav>
                                        <p:tav tm="100000">
                                          <p:val>
                                            <p:strVal val="#ppt_x"/>
                                          </p:val>
                                        </p:tav>
                                      </p:tavLst>
                                    </p:anim>
                                    <p:anim calcmode="lin" valueType="num">
                                      <p:cBhvr>
                                        <p:cTn id="8" dur="1000" fill="hold"/>
                                        <p:tgtEl>
                                          <p:spTgt spid="178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86">
                                            <p:txEl>
                                              <p:pRg st="0" end="0"/>
                                            </p:txEl>
                                          </p:spTgt>
                                        </p:tgtEl>
                                        <p:attrNameLst>
                                          <p:attrName>style.visibility</p:attrName>
                                        </p:attrNameLst>
                                      </p:cBhvr>
                                      <p:to>
                                        <p:strVal val="visible"/>
                                      </p:to>
                                    </p:set>
                                    <p:anim calcmode="lin" valueType="num">
                                      <p:cBhvr>
                                        <p:cTn id="11" dur="1000" fill="hold"/>
                                        <p:tgtEl>
                                          <p:spTgt spid="178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87">
                                            <p:bg/>
                                          </p:spTgt>
                                        </p:tgtEl>
                                        <p:attrNameLst>
                                          <p:attrName>style.visibility</p:attrName>
                                        </p:attrNameLst>
                                      </p:cBhvr>
                                      <p:to>
                                        <p:strVal val="visible"/>
                                      </p:to>
                                    </p:set>
                                    <p:anim calcmode="lin" valueType="num">
                                      <p:cBhvr>
                                        <p:cTn id="17" dur="1000" fill="hold"/>
                                        <p:tgtEl>
                                          <p:spTgt spid="1787">
                                            <p:bg/>
                                          </p:spTgt>
                                        </p:tgtEl>
                                        <p:attrNameLst>
                                          <p:attrName>ppt_x</p:attrName>
                                        </p:attrNameLst>
                                      </p:cBhvr>
                                      <p:tavLst>
                                        <p:tav tm="0">
                                          <p:val>
                                            <p:strVal val="0-#ppt_w/2"/>
                                          </p:val>
                                        </p:tav>
                                        <p:tav tm="100000">
                                          <p:val>
                                            <p:strVal val="#ppt_x"/>
                                          </p:val>
                                        </p:tav>
                                      </p:tavLst>
                                    </p:anim>
                                    <p:anim calcmode="lin" valueType="num">
                                      <p:cBhvr>
                                        <p:cTn id="18" dur="1000" fill="hold"/>
                                        <p:tgtEl>
                                          <p:spTgt spid="1787">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87">
                                            <p:txEl>
                                              <p:pRg st="0" end="0"/>
                                            </p:txEl>
                                          </p:spTgt>
                                        </p:tgtEl>
                                        <p:attrNameLst>
                                          <p:attrName>style.visibility</p:attrName>
                                        </p:attrNameLst>
                                      </p:cBhvr>
                                      <p:to>
                                        <p:strVal val="visible"/>
                                      </p:to>
                                    </p:set>
                                    <p:anim calcmode="lin" valueType="num">
                                      <p:cBhvr>
                                        <p:cTn id="21" dur="1000" fill="hold"/>
                                        <p:tgtEl>
                                          <p:spTgt spid="1787">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87">
                                            <p:txEl>
                                              <p:pRg st="1" end="1"/>
                                            </p:txEl>
                                          </p:spTgt>
                                        </p:tgtEl>
                                        <p:attrNameLst>
                                          <p:attrName>style.visibility</p:attrName>
                                        </p:attrNameLst>
                                      </p:cBhvr>
                                      <p:to>
                                        <p:strVal val="visible"/>
                                      </p:to>
                                    </p:set>
                                    <p:anim calcmode="lin" valueType="num">
                                      <p:cBhvr>
                                        <p:cTn id="27" dur="1000" fill="hold"/>
                                        <p:tgtEl>
                                          <p:spTgt spid="1787">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87">
                                            <p:txEl>
                                              <p:pRg st="2" end="2"/>
                                            </p:txEl>
                                          </p:spTgt>
                                        </p:tgtEl>
                                        <p:attrNameLst>
                                          <p:attrName>style.visibility</p:attrName>
                                        </p:attrNameLst>
                                      </p:cBhvr>
                                      <p:to>
                                        <p:strVal val="visible"/>
                                      </p:to>
                                    </p:set>
                                    <p:anim calcmode="lin" valueType="num">
                                      <p:cBhvr>
                                        <p:cTn id="33" dur="1000" fill="hold"/>
                                        <p:tgtEl>
                                          <p:spTgt spid="1787">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87">
                                            <p:txEl>
                                              <p:pRg st="3" end="3"/>
                                            </p:txEl>
                                          </p:spTgt>
                                        </p:tgtEl>
                                        <p:attrNameLst>
                                          <p:attrName>style.visibility</p:attrName>
                                        </p:attrNameLst>
                                      </p:cBhvr>
                                      <p:to>
                                        <p:strVal val="visible"/>
                                      </p:to>
                                    </p:set>
                                    <p:anim calcmode="lin" valueType="num">
                                      <p:cBhvr>
                                        <p:cTn id="39" dur="1000" fill="hold"/>
                                        <p:tgtEl>
                                          <p:spTgt spid="1787">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87">
                                            <p:txEl>
                                              <p:pRg st="4" end="4"/>
                                            </p:txEl>
                                          </p:spTgt>
                                        </p:tgtEl>
                                        <p:attrNameLst>
                                          <p:attrName>style.visibility</p:attrName>
                                        </p:attrNameLst>
                                      </p:cBhvr>
                                      <p:to>
                                        <p:strVal val="visible"/>
                                      </p:to>
                                    </p:set>
                                    <p:anim calcmode="lin" valueType="num">
                                      <p:cBhvr>
                                        <p:cTn id="45" dur="1000" fill="hold"/>
                                        <p:tgtEl>
                                          <p:spTgt spid="1787">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6" grpId="1"/>
      <p:bldP build="p" bldLvl="5" animBg="1" rev="0" advAuto="0" spid="1787" grpId="2"/>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0" name="Shape 881"/>
          <p:cNvSpPr txBox="1"/>
          <p:nvPr>
            <p:ph type="title"/>
          </p:nvPr>
        </p:nvSpPr>
        <p:spPr>
          <a:xfrm>
            <a:off x="458639" y="273743"/>
            <a:ext cx="8232483" cy="1145402"/>
          </a:xfrm>
          <a:prstGeom prst="rect">
            <a:avLst/>
          </a:prstGeom>
        </p:spPr>
        <p:txBody>
          <a:bodyPr/>
          <a:lstStyle>
            <a:lvl1pP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a:solidFill>
                  <a:srgbClr val="0000FF"/>
                </a:solidFill>
              </a:defRPr>
            </a:lvl1pPr>
          </a:lstStyle>
          <a:p>
            <a:pPr/>
            <a:r>
              <a:t>CONDUITE D UN VÉHICULE SOUS EMPRISE DE STUPÉFIANT</a:t>
            </a:r>
          </a:p>
        </p:txBody>
      </p:sp>
      <p:sp>
        <p:nvSpPr>
          <p:cNvPr id="1791" name="Shape 882"/>
          <p:cNvSpPr txBox="1"/>
          <p:nvPr>
            <p:ph type="body" idx="1"/>
          </p:nvPr>
        </p:nvSpPr>
        <p:spPr>
          <a:xfrm>
            <a:off x="458639" y="1605002"/>
            <a:ext cx="8232483" cy="3979370"/>
          </a:xfrm>
          <a:prstGeom prst="rect">
            <a:avLst/>
          </a:prstGeom>
        </p:spPr>
        <p:txBody>
          <a:bodyPr/>
          <a:lstStyle/>
          <a:p>
            <a:pPr marL="215900" indent="-107950">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r>
              <a:t>DÉLIT</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defRPr b="1"/>
            </a:pP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2 ANS D'EMPRISONNEMENT</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4 500.00 € D'AMENDE</a:t>
            </a:r>
          </a:p>
          <a:p>
            <a:pPr marL="215900" indent="-107950" algn="ctr">
              <a:tabLst>
                <a:tab pos="393700" algn="l"/>
                <a:tab pos="800100" algn="l"/>
                <a:tab pos="1219200" algn="l"/>
                <a:tab pos="1612900" algn="l"/>
                <a:tab pos="2019300" algn="l"/>
                <a:tab pos="2438400" algn="l"/>
                <a:tab pos="2844800" algn="l"/>
                <a:tab pos="3251200" algn="l"/>
                <a:tab pos="3657600" algn="l"/>
                <a:tab pos="4064000" algn="l"/>
                <a:tab pos="4483100" algn="l"/>
                <a:tab pos="4876800" algn="l"/>
                <a:tab pos="5283200" algn="l"/>
                <a:tab pos="5702300" algn="l"/>
                <a:tab pos="6108700" algn="l"/>
                <a:tab pos="6515100" algn="l"/>
                <a:tab pos="6921500" algn="l"/>
                <a:tab pos="7327900" algn="l"/>
                <a:tab pos="7734300" algn="l"/>
                <a:tab pos="8140700" algn="l"/>
              </a:tabLst>
            </a:pPr>
            <a:r>
              <a:t>RETRAIT DE 6 POINTS SUR LE PERMIS </a:t>
            </a:r>
          </a:p>
        </p:txBody>
      </p:sp>
      <p:pic>
        <p:nvPicPr>
          <p:cNvPr id="1792" name="image.png" descr="image.png"/>
          <p:cNvPicPr>
            <a:picLocks noChangeAspect="1"/>
          </p:cNvPicPr>
          <p:nvPr/>
        </p:nvPicPr>
        <p:blipFill>
          <a:blip r:embed="rId2">
            <a:extLst/>
          </a:blip>
          <a:stretch>
            <a:fillRect/>
          </a:stretch>
        </p:blipFill>
        <p:spPr>
          <a:xfrm>
            <a:off x="42262" y="4901451"/>
            <a:ext cx="2377250" cy="1581953"/>
          </a:xfrm>
          <a:prstGeom prst="rect">
            <a:avLst/>
          </a:prstGeom>
          <a:ln w="12700">
            <a:miter lim="400000"/>
          </a:ln>
        </p:spPr>
      </p:pic>
      <p:pic>
        <p:nvPicPr>
          <p:cNvPr id="1793" name="image.jpg" descr="image.jpg"/>
          <p:cNvPicPr>
            <a:picLocks noChangeAspect="1"/>
          </p:cNvPicPr>
          <p:nvPr/>
        </p:nvPicPr>
        <p:blipFill>
          <a:blip r:embed="rId3">
            <a:extLst/>
          </a:blip>
          <a:stretch>
            <a:fillRect/>
          </a:stretch>
        </p:blipFill>
        <p:spPr>
          <a:xfrm>
            <a:off x="6535749" y="1437873"/>
            <a:ext cx="2394539" cy="157330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90">
                                            <p:bg/>
                                          </p:spTgt>
                                        </p:tgtEl>
                                        <p:attrNameLst>
                                          <p:attrName>style.visibility</p:attrName>
                                        </p:attrNameLst>
                                      </p:cBhvr>
                                      <p:to>
                                        <p:strVal val="visible"/>
                                      </p:to>
                                    </p:set>
                                    <p:anim calcmode="lin" valueType="num">
                                      <p:cBhvr>
                                        <p:cTn id="7" dur="1000" fill="hold"/>
                                        <p:tgtEl>
                                          <p:spTgt spid="1790">
                                            <p:bg/>
                                          </p:spTgt>
                                        </p:tgtEl>
                                        <p:attrNameLst>
                                          <p:attrName>ppt_x</p:attrName>
                                        </p:attrNameLst>
                                      </p:cBhvr>
                                      <p:tavLst>
                                        <p:tav tm="0">
                                          <p:val>
                                            <p:strVal val="0-#ppt_w/2"/>
                                          </p:val>
                                        </p:tav>
                                        <p:tav tm="100000">
                                          <p:val>
                                            <p:strVal val="#ppt_x"/>
                                          </p:val>
                                        </p:tav>
                                      </p:tavLst>
                                    </p:anim>
                                    <p:anim calcmode="lin" valueType="num">
                                      <p:cBhvr>
                                        <p:cTn id="8" dur="1000" fill="hold"/>
                                        <p:tgtEl>
                                          <p:spTgt spid="179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90">
                                            <p:txEl>
                                              <p:pRg st="0" end="0"/>
                                            </p:txEl>
                                          </p:spTgt>
                                        </p:tgtEl>
                                        <p:attrNameLst>
                                          <p:attrName>style.visibility</p:attrName>
                                        </p:attrNameLst>
                                      </p:cBhvr>
                                      <p:to>
                                        <p:strVal val="visible"/>
                                      </p:to>
                                    </p:set>
                                    <p:anim calcmode="lin" valueType="num">
                                      <p:cBhvr>
                                        <p:cTn id="11" dur="1000" fill="hold"/>
                                        <p:tgtEl>
                                          <p:spTgt spid="179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791">
                                            <p:bg/>
                                          </p:spTgt>
                                        </p:tgtEl>
                                        <p:attrNameLst>
                                          <p:attrName>style.visibility</p:attrName>
                                        </p:attrNameLst>
                                      </p:cBhvr>
                                      <p:to>
                                        <p:strVal val="visible"/>
                                      </p:to>
                                    </p:set>
                                    <p:anim calcmode="lin" valueType="num">
                                      <p:cBhvr>
                                        <p:cTn id="17" dur="1000" fill="hold"/>
                                        <p:tgtEl>
                                          <p:spTgt spid="1791">
                                            <p:bg/>
                                          </p:spTgt>
                                        </p:tgtEl>
                                        <p:attrNameLst>
                                          <p:attrName>ppt_x</p:attrName>
                                        </p:attrNameLst>
                                      </p:cBhvr>
                                      <p:tavLst>
                                        <p:tav tm="0">
                                          <p:val>
                                            <p:strVal val="0-#ppt_w/2"/>
                                          </p:val>
                                        </p:tav>
                                        <p:tav tm="100000">
                                          <p:val>
                                            <p:strVal val="#ppt_x"/>
                                          </p:val>
                                        </p:tav>
                                      </p:tavLst>
                                    </p:anim>
                                    <p:anim calcmode="lin" valueType="num">
                                      <p:cBhvr>
                                        <p:cTn id="18" dur="1000" fill="hold"/>
                                        <p:tgtEl>
                                          <p:spTgt spid="1791">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el" backwards="0">
                                    <p:tmAbs val="0"/>
                                  </p:iterate>
                                  <p:childTnLst>
                                    <p:set>
                                      <p:cBhvr>
                                        <p:cTn id="20" fill="hold"/>
                                        <p:tgtEl>
                                          <p:spTgt spid="1791">
                                            <p:txEl>
                                              <p:pRg st="0" end="0"/>
                                            </p:txEl>
                                          </p:spTgt>
                                        </p:tgtEl>
                                        <p:attrNameLst>
                                          <p:attrName>style.visibility</p:attrName>
                                        </p:attrNameLst>
                                      </p:cBhvr>
                                      <p:to>
                                        <p:strVal val="visible"/>
                                      </p:to>
                                    </p:set>
                                    <p:anim calcmode="lin" valueType="num">
                                      <p:cBhvr>
                                        <p:cTn id="21" dur="1000" fill="hold"/>
                                        <p:tgtEl>
                                          <p:spTgt spid="1791">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17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91">
                                            <p:txEl>
                                              <p:pRg st="1" end="1"/>
                                            </p:txEl>
                                          </p:spTgt>
                                        </p:tgtEl>
                                        <p:attrNameLst>
                                          <p:attrName>style.visibility</p:attrName>
                                        </p:attrNameLst>
                                      </p:cBhvr>
                                      <p:to>
                                        <p:strVal val="visible"/>
                                      </p:to>
                                    </p:set>
                                    <p:anim calcmode="lin" valueType="num">
                                      <p:cBhvr>
                                        <p:cTn id="27" dur="1000" fill="hold"/>
                                        <p:tgtEl>
                                          <p:spTgt spid="1791">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17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791">
                                            <p:txEl>
                                              <p:pRg st="2" end="2"/>
                                            </p:txEl>
                                          </p:spTgt>
                                        </p:tgtEl>
                                        <p:attrNameLst>
                                          <p:attrName>style.visibility</p:attrName>
                                        </p:attrNameLst>
                                      </p:cBhvr>
                                      <p:to>
                                        <p:strVal val="visible"/>
                                      </p:to>
                                    </p:set>
                                    <p:anim calcmode="lin" valueType="num">
                                      <p:cBhvr>
                                        <p:cTn id="33" dur="1000" fill="hold"/>
                                        <p:tgtEl>
                                          <p:spTgt spid="1791">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17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791">
                                            <p:txEl>
                                              <p:pRg st="3" end="3"/>
                                            </p:txEl>
                                          </p:spTgt>
                                        </p:tgtEl>
                                        <p:attrNameLst>
                                          <p:attrName>style.visibility</p:attrName>
                                        </p:attrNameLst>
                                      </p:cBhvr>
                                      <p:to>
                                        <p:strVal val="visible"/>
                                      </p:to>
                                    </p:set>
                                    <p:anim calcmode="lin" valueType="num">
                                      <p:cBhvr>
                                        <p:cTn id="39" dur="1000" fill="hold"/>
                                        <p:tgtEl>
                                          <p:spTgt spid="1791">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17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791">
                                            <p:txEl>
                                              <p:pRg st="4" end="4"/>
                                            </p:txEl>
                                          </p:spTgt>
                                        </p:tgtEl>
                                        <p:attrNameLst>
                                          <p:attrName>style.visibility</p:attrName>
                                        </p:attrNameLst>
                                      </p:cBhvr>
                                      <p:to>
                                        <p:strVal val="visible"/>
                                      </p:to>
                                    </p:set>
                                    <p:anim calcmode="lin" valueType="num">
                                      <p:cBhvr>
                                        <p:cTn id="45" dur="1000" fill="hold"/>
                                        <p:tgtEl>
                                          <p:spTgt spid="1791">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17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2" fill="hold">
                                  <p:stCondLst>
                                    <p:cond delay="0"/>
                                  </p:stCondLst>
                                  <p:iterate type="el" backwards="0">
                                    <p:tmAbs val="0"/>
                                  </p:iterate>
                                  <p:childTnLst>
                                    <p:set>
                                      <p:cBhvr>
                                        <p:cTn id="50" fill="hold"/>
                                        <p:tgtEl>
                                          <p:spTgt spid="1791">
                                            <p:txEl>
                                              <p:pRg st="5" end="5"/>
                                            </p:txEl>
                                          </p:spTgt>
                                        </p:tgtEl>
                                        <p:attrNameLst>
                                          <p:attrName>style.visibility</p:attrName>
                                        </p:attrNameLst>
                                      </p:cBhvr>
                                      <p:to>
                                        <p:strVal val="visible"/>
                                      </p:to>
                                    </p:set>
                                    <p:anim calcmode="lin" valueType="num">
                                      <p:cBhvr>
                                        <p:cTn id="51" dur="1000" fill="hold"/>
                                        <p:tgtEl>
                                          <p:spTgt spid="1791">
                                            <p:txEl>
                                              <p:pRg st="5" end="5"/>
                                            </p:txEl>
                                          </p:spTgt>
                                        </p:tgtEl>
                                        <p:attrNameLst>
                                          <p:attrName>ppt_x</p:attrName>
                                        </p:attrNameLst>
                                      </p:cBhvr>
                                      <p:tavLst>
                                        <p:tav tm="0">
                                          <p:val>
                                            <p:strVal val="0-#ppt_w/2"/>
                                          </p:val>
                                        </p:tav>
                                        <p:tav tm="100000">
                                          <p:val>
                                            <p:strVal val="#ppt_x"/>
                                          </p:val>
                                        </p:tav>
                                      </p:tavLst>
                                    </p:anim>
                                    <p:anim calcmode="lin" valueType="num">
                                      <p:cBhvr>
                                        <p:cTn id="52" dur="1000" fill="hold"/>
                                        <p:tgtEl>
                                          <p:spTgt spid="17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0" grpId="1"/>
      <p:bldP build="p" bldLvl="5" animBg="1" rev="0" advAuto="0" spid="1791" grpId="2"/>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5" name="Shape 886"/>
          <p:cNvSpPr txBox="1"/>
          <p:nvPr>
            <p:ph type="sldNum" sz="quarter" idx="4294967295"/>
          </p:nvPr>
        </p:nvSpPr>
        <p:spPr>
          <a:xfrm>
            <a:off x="8429446" y="6415525"/>
            <a:ext cx="257355"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96" name="affiche.pdf" descr="affiche.pdf"/>
          <p:cNvPicPr>
            <a:picLocks noChangeAspect="1"/>
          </p:cNvPicPr>
          <p:nvPr/>
        </p:nvPicPr>
        <p:blipFill>
          <a:blip r:embed="rId2">
            <a:extLst/>
          </a:blip>
          <a:stretch>
            <a:fillRect/>
          </a:stretch>
        </p:blipFill>
        <p:spPr>
          <a:xfrm>
            <a:off x="2176654" y="53635"/>
            <a:ext cx="4790692" cy="6750730"/>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8" name="Shape 889"/>
          <p:cNvSpPr txBox="1"/>
          <p:nvPr>
            <p:ph type="sldNum" sz="quarter" idx="4294967295"/>
          </p:nvPr>
        </p:nvSpPr>
        <p:spPr>
          <a:xfrm>
            <a:off x="8429446" y="6415525"/>
            <a:ext cx="257355"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99" name="flyer cocktails.jpg" descr="flyer cocktails.jpg"/>
          <p:cNvPicPr>
            <a:picLocks noChangeAspect="1"/>
          </p:cNvPicPr>
          <p:nvPr/>
        </p:nvPicPr>
        <p:blipFill>
          <a:blip r:embed="rId2">
            <a:extLst/>
          </a:blip>
          <a:stretch>
            <a:fillRect/>
          </a:stretch>
        </p:blipFill>
        <p:spPr>
          <a:xfrm>
            <a:off x="2255621" y="-78454"/>
            <a:ext cx="5324763" cy="3766519"/>
          </a:xfrm>
          <a:prstGeom prst="rect">
            <a:avLst/>
          </a:prstGeom>
          <a:ln w="12700">
            <a:miter lim="400000"/>
          </a:ln>
        </p:spPr>
      </p:pic>
      <p:pic>
        <p:nvPicPr>
          <p:cNvPr id="1800" name="flyers cocktail 2.jpg" descr="flyers cocktail 2.jpg"/>
          <p:cNvPicPr>
            <a:picLocks noChangeAspect="1"/>
          </p:cNvPicPr>
          <p:nvPr/>
        </p:nvPicPr>
        <p:blipFill>
          <a:blip r:embed="rId3">
            <a:extLst/>
          </a:blip>
          <a:stretch>
            <a:fillRect/>
          </a:stretch>
        </p:blipFill>
        <p:spPr>
          <a:xfrm>
            <a:off x="2255621" y="3339153"/>
            <a:ext cx="5324763" cy="376652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800"/>
                                        </p:tgtEl>
                                        <p:attrNameLst>
                                          <p:attrName>style.visibility</p:attrName>
                                        </p:attrNameLst>
                                      </p:cBhvr>
                                      <p:to>
                                        <p:strVal val="visible"/>
                                      </p:to>
                                    </p:set>
                                    <p:anim calcmode="lin" valueType="num">
                                      <p:cBhvr>
                                        <p:cTn id="7" dur="1000" fill="hold"/>
                                        <p:tgtEl>
                                          <p:spTgt spid="1800"/>
                                        </p:tgtEl>
                                        <p:attrNameLst>
                                          <p:attrName>ppt_w</p:attrName>
                                        </p:attrNameLst>
                                      </p:cBhvr>
                                      <p:tavLst>
                                        <p:tav tm="0">
                                          <p:val>
                                            <p:fltVal val="0"/>
                                          </p:val>
                                        </p:tav>
                                        <p:tav tm="100000">
                                          <p:val>
                                            <p:strVal val="#ppt_w"/>
                                          </p:val>
                                        </p:tav>
                                      </p:tavLst>
                                    </p:anim>
                                    <p:anim calcmode="lin" valueType="num">
                                      <p:cBhvr>
                                        <p:cTn id="8" dur="1000" fill="hold"/>
                                        <p:tgtEl>
                                          <p:spTgt spid="1800"/>
                                        </p:tgtEl>
                                        <p:attrNameLst>
                                          <p:attrName>ppt_h</p:attrName>
                                        </p:attrNameLst>
                                      </p:cBhvr>
                                      <p:tavLst>
                                        <p:tav tm="0">
                                          <p:val>
                                            <p:fltVal val="0"/>
                                          </p:val>
                                        </p:tav>
                                        <p:tav tm="100000">
                                          <p:val>
                                            <p:strVal val="#ppt_h"/>
                                          </p:val>
                                        </p:tav>
                                      </p:tavLst>
                                    </p:anim>
                                    <p:anim calcmode="lin" valueType="num">
                                      <p:cBhvr>
                                        <p:cTn id="9" dur="1000" fill="hold"/>
                                        <p:tgtEl>
                                          <p:spTgt spid="18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0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0" grpId="1"/>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2" name="Shape 893"/>
          <p:cNvSpPr txBox="1"/>
          <p:nvPr>
            <p:ph type="sldNum" sz="quarter" idx="4294967295"/>
          </p:nvPr>
        </p:nvSpPr>
        <p:spPr>
          <a:xfrm>
            <a:off x="8429446" y="6415525"/>
            <a:ext cx="257355" cy="24703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03" name="affiche.pdf" descr="affiche.pdf"/>
          <p:cNvPicPr>
            <a:picLocks noChangeAspect="1"/>
          </p:cNvPicPr>
          <p:nvPr/>
        </p:nvPicPr>
        <p:blipFill>
          <a:blip r:embed="rId2">
            <a:extLst/>
          </a:blip>
          <a:stretch>
            <a:fillRect/>
          </a:stretch>
        </p:blipFill>
        <p:spPr>
          <a:xfrm>
            <a:off x="2094277" y="-62446"/>
            <a:ext cx="4955446" cy="698289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0" name="Shape 720"/>
          <p:cNvSpPr txBox="1"/>
          <p:nvPr>
            <p:ph type="title" idx="4294967295"/>
          </p:nvPr>
        </p:nvSpPr>
        <p:spPr>
          <a:xfrm>
            <a:off x="685800" y="1857375"/>
            <a:ext cx="7772400" cy="1470025"/>
          </a:xfrm>
          <a:prstGeom prst="rect">
            <a:avLst/>
          </a:prstGeom>
        </p:spPr>
        <p:txBody>
          <a:bodyPr lIns="45718" tIns="45718" rIns="45718" bIns="45718"/>
          <a:lstStyle/>
          <a:p>
            <a:pPr algn="r" defTabSz="914400">
              <a:defRPr b="1">
                <a:effectLst>
                  <a:outerShdw sx="100000" sy="100000" kx="0" ky="0" algn="b" rotWithShape="0" blurRad="12700" dist="25400" dir="2700000">
                    <a:srgbClr val="FFFFFF"/>
                  </a:outerShdw>
                </a:effectLst>
                <a:latin typeface="Book Antiqua"/>
                <a:ea typeface="Book Antiqua"/>
                <a:cs typeface="Book Antiqua"/>
                <a:sym typeface="Book Antiqua"/>
              </a:defRPr>
            </a:pPr>
          </a:p>
        </p:txBody>
      </p:sp>
      <p:sp>
        <p:nvSpPr>
          <p:cNvPr id="1631" name="Shape 721"/>
          <p:cNvSpPr txBox="1"/>
          <p:nvPr>
            <p:ph type="body" sz="quarter" idx="4294967295"/>
          </p:nvPr>
        </p:nvSpPr>
        <p:spPr>
          <a:xfrm>
            <a:off x="2062161" y="3357562"/>
            <a:ext cx="6400802" cy="1752602"/>
          </a:xfrm>
          <a:prstGeom prst="rect">
            <a:avLst/>
          </a:prstGeom>
        </p:spPr>
        <p:txBody>
          <a:bodyPr lIns="45718" tIns="45718" rIns="45718" bIns="45718"/>
          <a:lstStyle/>
          <a:p>
            <a:pPr marL="0" indent="0" algn="r" defTabSz="914400">
              <a:buSzTx/>
              <a:buNone/>
              <a:defRPr sz="2800">
                <a:solidFill>
                  <a:srgbClr val="898989"/>
                </a:solidFill>
                <a:latin typeface="Cambria"/>
                <a:ea typeface="Cambria"/>
                <a:cs typeface="Cambria"/>
                <a:sym typeface="Cambria"/>
              </a:defRPr>
            </a:pPr>
          </a:p>
        </p:txBody>
      </p:sp>
      <p:pic>
        <p:nvPicPr>
          <p:cNvPr id="1632" name="alcoolisme_0.jpeg" descr="alcoolisme_0.jpeg"/>
          <p:cNvPicPr>
            <a:picLocks noChangeAspect="1"/>
          </p:cNvPicPr>
          <p:nvPr/>
        </p:nvPicPr>
        <p:blipFill>
          <a:blip r:embed="rId2">
            <a:extLst/>
          </a:blip>
          <a:stretch>
            <a:fillRect/>
          </a:stretch>
        </p:blipFill>
        <p:spPr>
          <a:xfrm>
            <a:off x="-15082" y="66675"/>
            <a:ext cx="9144001" cy="6481763"/>
          </a:xfrm>
          <a:prstGeom prst="rect">
            <a:avLst/>
          </a:prstGeom>
          <a:ln w="12700">
            <a:miter lim="400000"/>
          </a:ln>
        </p:spPr>
      </p:pic>
      <p:pic>
        <p:nvPicPr>
          <p:cNvPr id="1633" name="image.png" descr="image.png"/>
          <p:cNvPicPr>
            <a:picLocks noChangeAspect="1"/>
          </p:cNvPicPr>
          <p:nvPr/>
        </p:nvPicPr>
        <p:blipFill>
          <a:blip r:embed="rId3">
            <a:extLst/>
          </a:blip>
          <a:stretch>
            <a:fillRect/>
          </a:stretch>
        </p:blipFill>
        <p:spPr>
          <a:xfrm>
            <a:off x="-79375" y="12700"/>
            <a:ext cx="9272589" cy="1938339"/>
          </a:xfrm>
          <a:prstGeom prst="rect">
            <a:avLst/>
          </a:prstGeom>
          <a:ln w="12700">
            <a:miter lim="400000"/>
          </a:ln>
        </p:spPr>
      </p:pic>
      <p:sp>
        <p:nvSpPr>
          <p:cNvPr id="1634" name="Shape 724"/>
          <p:cNvSpPr txBox="1"/>
          <p:nvPr/>
        </p:nvSpPr>
        <p:spPr>
          <a:xfrm>
            <a:off x="4464050" y="1844674"/>
            <a:ext cx="4679950" cy="876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914400">
              <a:defRPr sz="2000">
                <a:latin typeface="Cambria"/>
                <a:ea typeface="Cambria"/>
                <a:cs typeface="Cambria"/>
                <a:sym typeface="Cambria"/>
              </a:defRPr>
            </a:pPr>
            <a:r>
              <a:t>De la dépendance à la délivrance : présence et témoignage d’un ancien « alcoolo-dép</a:t>
            </a:r>
            <a:r>
              <a:rPr>
                <a:solidFill>
                  <a:srgbClr val="FFFFFF"/>
                </a:solidFill>
              </a:rPr>
              <a:t>end</a:t>
            </a:r>
            <a:r>
              <a:t>ant »</a:t>
            </a:r>
          </a:p>
        </p:txBody>
      </p:sp>
      <p:sp>
        <p:nvSpPr>
          <p:cNvPr id="1635" name="Shape 725"/>
          <p:cNvSpPr txBox="1"/>
          <p:nvPr/>
        </p:nvSpPr>
        <p:spPr>
          <a:xfrm>
            <a:off x="4932362" y="6092825"/>
            <a:ext cx="3816352" cy="266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914400">
              <a:defRPr>
                <a:solidFill>
                  <a:srgbClr val="F7F7FF"/>
                </a:solidFill>
                <a:latin typeface="Cambria"/>
                <a:ea typeface="Cambria"/>
                <a:cs typeface="Cambria"/>
                <a:sym typeface="Cambria"/>
              </a:defRPr>
            </a:lvl1pPr>
          </a:lstStyle>
          <a:p>
            <a:pPr/>
            <a:r>
              <a:t>Xavier DUPUIS – Mai 2014</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7" name="image.png" descr="image.png"/>
          <p:cNvPicPr>
            <a:picLocks noChangeAspect="1"/>
          </p:cNvPicPr>
          <p:nvPr/>
        </p:nvPicPr>
        <p:blipFill>
          <a:blip r:embed="rId2">
            <a:extLst/>
          </a:blip>
          <a:stretch>
            <a:fillRect/>
          </a:stretch>
        </p:blipFill>
        <p:spPr>
          <a:xfrm>
            <a:off x="4419600" y="3276600"/>
            <a:ext cx="304800" cy="304800"/>
          </a:xfrm>
          <a:prstGeom prst="rect">
            <a:avLst/>
          </a:prstGeom>
          <a:ln w="12700">
            <a:miter lim="400000"/>
          </a:ln>
        </p:spPr>
      </p:pic>
      <p:sp>
        <p:nvSpPr>
          <p:cNvPr id="1638" name="Shape 728"/>
          <p:cNvSpPr txBox="1"/>
          <p:nvPr>
            <p:ph type="body" idx="4294967295"/>
          </p:nvPr>
        </p:nvSpPr>
        <p:spPr>
          <a:xfrm>
            <a:off x="457200" y="1600200"/>
            <a:ext cx="8229600" cy="4525963"/>
          </a:xfrm>
          <a:prstGeom prst="rect">
            <a:avLst/>
          </a:prstGeom>
        </p:spPr>
        <p:txBody>
          <a:bodyPr lIns="45718" tIns="45718" rIns="45718" bIns="45718"/>
          <a:lstStyle/>
          <a:p>
            <a:pPr marL="342900" indent="-342900" algn="ctr" defTabSz="914400">
              <a:buSzTx/>
              <a:buNone/>
              <a:defRPr>
                <a:latin typeface="Cambria"/>
                <a:ea typeface="Cambria"/>
                <a:cs typeface="Cambria"/>
                <a:sym typeface="Cambria"/>
              </a:defRPr>
            </a:pPr>
            <a:r>
              <a:t>Cette personne c’est……</a:t>
            </a:r>
          </a:p>
          <a:p>
            <a:pPr marL="342900" indent="-342900" algn="ctr" defTabSz="914400">
              <a:spcBef>
                <a:spcPts val="1200"/>
              </a:spcBef>
              <a:buSzTx/>
              <a:buNone/>
              <a:defRPr sz="5400">
                <a:solidFill>
                  <a:srgbClr val="FF0000"/>
                </a:solidFill>
                <a:latin typeface="Cambria"/>
                <a:ea typeface="Cambria"/>
                <a:cs typeface="Cambria"/>
                <a:sym typeface="Cambria"/>
              </a:defRPr>
            </a:pPr>
            <a:r>
              <a:t>MOI</a:t>
            </a:r>
          </a:p>
          <a:p>
            <a:pPr marL="342900" indent="-342900" algn="ctr" defTabSz="914400">
              <a:buSzTx/>
              <a:buNone/>
              <a:defRPr sz="5400">
                <a:solidFill>
                  <a:srgbClr val="FF0000"/>
                </a:solidFill>
                <a:latin typeface="Cambria"/>
                <a:ea typeface="Cambria"/>
                <a:cs typeface="Cambria"/>
                <a:sym typeface="Cambria"/>
              </a:defRPr>
            </a:pPr>
          </a:p>
          <a:p>
            <a:pPr marL="342900" indent="-342900" algn="ctr" defTabSz="914400">
              <a:buSzTx/>
              <a:buNone/>
              <a:defRPr>
                <a:latin typeface="Cambria"/>
                <a:ea typeface="Cambria"/>
                <a:cs typeface="Cambria"/>
                <a:sym typeface="Cambria"/>
              </a:defRPr>
            </a:pPr>
            <a:r>
              <a:t>Xavier DUPUIS</a:t>
            </a:r>
          </a:p>
          <a:p>
            <a:pPr marL="342900" indent="-342900" algn="ctr" defTabSz="914400">
              <a:buSzTx/>
              <a:buNone/>
              <a:defRPr>
                <a:latin typeface="Cambria"/>
                <a:ea typeface="Cambria"/>
                <a:cs typeface="Cambria"/>
                <a:sym typeface="Cambria"/>
              </a:defRPr>
            </a:pPr>
            <a:r>
              <a:t>Ancien alcoolo-dépendant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0" name="image.png" descr="image.png"/>
          <p:cNvPicPr>
            <a:picLocks noChangeAspect="1"/>
          </p:cNvPicPr>
          <p:nvPr/>
        </p:nvPicPr>
        <p:blipFill>
          <a:blip r:embed="rId2">
            <a:extLst/>
          </a:blip>
          <a:stretch>
            <a:fillRect/>
          </a:stretch>
        </p:blipFill>
        <p:spPr>
          <a:xfrm>
            <a:off x="450850" y="268286"/>
            <a:ext cx="8242300" cy="1158877"/>
          </a:xfrm>
          <a:prstGeom prst="rect">
            <a:avLst/>
          </a:prstGeom>
          <a:ln w="12700">
            <a:miter lim="400000"/>
          </a:ln>
        </p:spPr>
      </p:pic>
      <p:pic>
        <p:nvPicPr>
          <p:cNvPr id="1641" name="DSCN1227.jpg" descr="DSCN1227.jpg"/>
          <p:cNvPicPr>
            <a:picLocks noChangeAspect="1"/>
          </p:cNvPicPr>
          <p:nvPr/>
        </p:nvPicPr>
        <p:blipFill>
          <a:blip r:embed="rId3">
            <a:extLst/>
          </a:blip>
          <a:stretch>
            <a:fillRect/>
          </a:stretch>
        </p:blipFill>
        <p:spPr>
          <a:xfrm>
            <a:off x="1467642" y="1534317"/>
            <a:ext cx="6208716" cy="465772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3" name="image.png" descr="image.png"/>
          <p:cNvPicPr>
            <a:picLocks noChangeAspect="1"/>
          </p:cNvPicPr>
          <p:nvPr/>
        </p:nvPicPr>
        <p:blipFill>
          <a:blip r:embed="rId2">
            <a:extLst/>
          </a:blip>
          <a:stretch>
            <a:fillRect/>
          </a:stretch>
        </p:blipFill>
        <p:spPr>
          <a:xfrm>
            <a:off x="450850" y="66675"/>
            <a:ext cx="8242300" cy="1444625"/>
          </a:xfrm>
          <a:prstGeom prst="rect">
            <a:avLst/>
          </a:prstGeom>
          <a:ln w="12700">
            <a:miter lim="400000"/>
          </a:ln>
        </p:spPr>
      </p:pic>
      <p:pic>
        <p:nvPicPr>
          <p:cNvPr id="1644" name="1 003.jpg" descr="1 003.jpg"/>
          <p:cNvPicPr>
            <a:picLocks noChangeAspect="1"/>
          </p:cNvPicPr>
          <p:nvPr/>
        </p:nvPicPr>
        <p:blipFill>
          <a:blip r:embed="rId3">
            <a:extLst/>
          </a:blip>
          <a:stretch>
            <a:fillRect/>
          </a:stretch>
        </p:blipFill>
        <p:spPr>
          <a:xfrm>
            <a:off x="1042987" y="1557337"/>
            <a:ext cx="7200901" cy="503237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02158"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